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48" r:id="rId4"/>
    <p:sldMasterId id="2147483650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</p:sldIdLst>
  <p:sldSz cy="6858000" cx="9144000"/>
  <p:notesSz cx="6858000" cy="9144000"/>
  <p:embeddedFontLst>
    <p:embeddedFont>
      <p:font typeface="Nunito"/>
      <p:regular r:id="rId33"/>
      <p:bold r:id="rId34"/>
      <p:italic r:id="rId35"/>
      <p:boldItalic r:id="rId36"/>
    </p:embeddedFont>
    <p:embeddedFont>
      <p:font typeface="Tahoma"/>
      <p:regular r:id="rId37"/>
      <p:bold r:id="rId3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r:id="rId39" roundtripDataSignature="AMtx7mjsE5A8zx474gcm+uZDG8nBrSVVE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font" Target="fonts/Nunito-regular.fntdata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35" Type="http://schemas.openxmlformats.org/officeDocument/2006/relationships/font" Target="fonts/Nunito-italic.fntdata"/><Relationship Id="rId12" Type="http://schemas.openxmlformats.org/officeDocument/2006/relationships/slide" Target="slides/slide6.xml"/><Relationship Id="rId34" Type="http://schemas.openxmlformats.org/officeDocument/2006/relationships/font" Target="fonts/Nunito-bold.fntdata"/><Relationship Id="rId15" Type="http://schemas.openxmlformats.org/officeDocument/2006/relationships/slide" Target="slides/slide9.xml"/><Relationship Id="rId37" Type="http://schemas.openxmlformats.org/officeDocument/2006/relationships/font" Target="fonts/Tahoma-regular.fntdata"/><Relationship Id="rId14" Type="http://schemas.openxmlformats.org/officeDocument/2006/relationships/slide" Target="slides/slide8.xml"/><Relationship Id="rId36" Type="http://schemas.openxmlformats.org/officeDocument/2006/relationships/font" Target="fonts/Nunito-boldItalic.fntdata"/><Relationship Id="rId17" Type="http://schemas.openxmlformats.org/officeDocument/2006/relationships/slide" Target="slides/slide11.xml"/><Relationship Id="rId39" Type="http://customschemas.google.com/relationships/presentationmetadata" Target="metadata"/><Relationship Id="rId16" Type="http://schemas.openxmlformats.org/officeDocument/2006/relationships/slide" Target="slides/slide10.xml"/><Relationship Id="rId38" Type="http://schemas.openxmlformats.org/officeDocument/2006/relationships/font" Target="fonts/Tahoma-bold.fntdata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4" name="Google Shape;164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24" name="Google Shape;224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30" name="Google Shape;230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60edba7782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60edba778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60edba7782_0_1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60edba7782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52" name="Google Shape;252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67" name="Google Shape;267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73" name="Google Shape;273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79" name="Google Shape;279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85" name="Google Shape;285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5f555155da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91" name="Google Shape;291;g5f555155da_1_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0" name="Google Shape;170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5e2c6b14a3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7" name="Google Shape;297;g5e2c6b14a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03" name="Google Shape;303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09" name="Google Shape;309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15" name="Google Shape;315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5f57dd48b8_0_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1" name="Google Shape;321;g5f57dd48b8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28" name="Google Shape;328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34" name="Google Shape;334;p2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6" name="Google Shape;176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82" name="Google Shape;182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5f555155da_1_1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8" name="Google Shape;188;g5f555155da_1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5f555155da_1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5" name="Google Shape;195;g5f555155da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5f555155da_1_1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1" name="Google Shape;201;g5f555155da_1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60edba7782_0_2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60edba7782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18" name="Google Shape;218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3"/>
          <p:cNvSpPr txBox="1"/>
          <p:nvPr>
            <p:ph type="ctrTitle"/>
          </p:nvPr>
        </p:nvSpPr>
        <p:spPr>
          <a:xfrm>
            <a:off x="685800" y="1600200"/>
            <a:ext cx="77724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560"/>
              <a:buFont typeface="Noto Sans Symbols"/>
              <a:buNone/>
              <a:defRPr/>
            </a:lvl1pPr>
            <a:lvl2pPr lvl="1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2pPr>
            <a:lvl3pPr lvl="2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3pPr>
            <a:lvl4pPr lvl="3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4pPr>
            <a:lvl5pPr lvl="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5pPr>
            <a:lvl6pPr lvl="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lvl="6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lvl="7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8pPr>
            <a:lvl9pPr lvl="8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9pPr>
          </a:lstStyle>
          <a:p/>
        </p:txBody>
      </p:sp>
      <p:sp>
        <p:nvSpPr>
          <p:cNvPr id="36" name="Google Shape;36;p23"/>
          <p:cNvSpPr txBox="1"/>
          <p:nvPr>
            <p:ph idx="10" type="dt"/>
          </p:nvPr>
        </p:nvSpPr>
        <p:spPr>
          <a:xfrm>
            <a:off x="457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23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3"/>
          <p:cNvSpPr txBox="1"/>
          <p:nvPr>
            <p:ph idx="12" type="sldNum"/>
          </p:nvPr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3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1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33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9116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560"/>
              <a:buChar char="●"/>
              <a:defRPr sz="3200"/>
            </a:lvl1pPr>
            <a:lvl2pPr indent="-37084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240"/>
              <a:buChar char="●"/>
              <a:defRPr sz="2800"/>
            </a:lvl2pPr>
            <a:lvl3pPr indent="-350519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920"/>
              <a:buChar char="●"/>
              <a:defRPr sz="2400"/>
            </a:lvl3pPr>
            <a:lvl4pPr indent="-3302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Char char="●"/>
              <a:defRPr sz="2000"/>
            </a:lvl4pPr>
            <a:lvl5pPr indent="-3302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Char char="●"/>
              <a:defRPr sz="2000"/>
            </a:lvl5pPr>
            <a:lvl6pPr indent="-3302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Char char="●"/>
              <a:defRPr sz="2000"/>
            </a:lvl6pPr>
            <a:lvl7pPr indent="-3302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Char char="●"/>
              <a:defRPr sz="2000"/>
            </a:lvl7pPr>
            <a:lvl8pPr indent="-3302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Char char="●"/>
              <a:defRPr sz="2000"/>
            </a:lvl8pPr>
            <a:lvl9pPr indent="-3302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Char char="●"/>
              <a:defRPr sz="2000"/>
            </a:lvl9pPr>
          </a:lstStyle>
          <a:p/>
        </p:txBody>
      </p:sp>
      <p:sp>
        <p:nvSpPr>
          <p:cNvPr id="127" name="Google Shape;127;p33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128" name="Google Shape;128;p33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33"/>
          <p:cNvSpPr txBox="1"/>
          <p:nvPr>
            <p:ph idx="12" type="sldNum"/>
          </p:nvPr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0" name="Google Shape;130;p33"/>
          <p:cNvSpPr txBox="1"/>
          <p:nvPr>
            <p:ph idx="10" type="dt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4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34"/>
          <p:cNvSpPr txBox="1"/>
          <p:nvPr>
            <p:ph idx="12" type="sldNum"/>
          </p:nvPr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4" name="Google Shape;134;p34"/>
          <p:cNvSpPr txBox="1"/>
          <p:nvPr>
            <p:ph idx="10" type="dt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5"/>
          <p:cNvSpPr txBox="1"/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" name="Google Shape;137;p35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" name="Google Shape;138;p35"/>
          <p:cNvSpPr txBox="1"/>
          <p:nvPr>
            <p:ph idx="12" type="sldNum"/>
          </p:nvPr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9" name="Google Shape;139;p35"/>
          <p:cNvSpPr txBox="1"/>
          <p:nvPr>
            <p:ph idx="10" type="dt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3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36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92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143" name="Google Shape;143;p36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052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920"/>
              <a:buChar char="●"/>
              <a:defRPr sz="2400"/>
            </a:lvl1pPr>
            <a:lvl2pPr indent="-3302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Char char="●"/>
              <a:defRPr sz="2000"/>
            </a:lvl2pPr>
            <a:lvl3pPr indent="-320039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 sz="1800"/>
            </a:lvl3pPr>
            <a:lvl4pPr indent="-30988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280"/>
              <a:buChar char="●"/>
              <a:defRPr sz="1600"/>
            </a:lvl4pPr>
            <a:lvl5pPr indent="-309879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280"/>
              <a:buChar char="●"/>
              <a:defRPr sz="1600"/>
            </a:lvl5pPr>
            <a:lvl6pPr indent="-309879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280"/>
              <a:buChar char="●"/>
              <a:defRPr sz="1600"/>
            </a:lvl6pPr>
            <a:lvl7pPr indent="-309879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280"/>
              <a:buChar char="●"/>
              <a:defRPr sz="1600"/>
            </a:lvl7pPr>
            <a:lvl8pPr indent="-309879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280"/>
              <a:buChar char="●"/>
              <a:defRPr sz="1600"/>
            </a:lvl8pPr>
            <a:lvl9pPr indent="-309879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280"/>
              <a:buChar char="●"/>
              <a:defRPr sz="1600"/>
            </a:lvl9pPr>
          </a:lstStyle>
          <a:p/>
        </p:txBody>
      </p:sp>
      <p:sp>
        <p:nvSpPr>
          <p:cNvPr id="144" name="Google Shape;144;p36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92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145" name="Google Shape;145;p36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052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920"/>
              <a:buChar char="●"/>
              <a:defRPr sz="2400"/>
            </a:lvl1pPr>
            <a:lvl2pPr indent="-3302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Char char="●"/>
              <a:defRPr sz="2000"/>
            </a:lvl2pPr>
            <a:lvl3pPr indent="-320039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 sz="1800"/>
            </a:lvl3pPr>
            <a:lvl4pPr indent="-30988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280"/>
              <a:buChar char="●"/>
              <a:defRPr sz="1600"/>
            </a:lvl4pPr>
            <a:lvl5pPr indent="-309879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280"/>
              <a:buChar char="●"/>
              <a:defRPr sz="1600"/>
            </a:lvl5pPr>
            <a:lvl6pPr indent="-309879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280"/>
              <a:buChar char="●"/>
              <a:defRPr sz="1600"/>
            </a:lvl6pPr>
            <a:lvl7pPr indent="-309879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280"/>
              <a:buChar char="●"/>
              <a:defRPr sz="1600"/>
            </a:lvl7pPr>
            <a:lvl8pPr indent="-309879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280"/>
              <a:buChar char="●"/>
              <a:defRPr sz="1600"/>
            </a:lvl8pPr>
            <a:lvl9pPr indent="-309879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280"/>
              <a:buChar char="●"/>
              <a:defRPr sz="1600"/>
            </a:lvl9pPr>
          </a:lstStyle>
          <a:p/>
        </p:txBody>
      </p:sp>
      <p:sp>
        <p:nvSpPr>
          <p:cNvPr id="146" name="Google Shape;146;p36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7" name="Google Shape;147;p36"/>
          <p:cNvSpPr txBox="1"/>
          <p:nvPr>
            <p:ph idx="12" type="sldNum"/>
          </p:nvPr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8" name="Google Shape;148;p36"/>
          <p:cNvSpPr txBox="1"/>
          <p:nvPr>
            <p:ph idx="10" type="dt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7"/>
          <p:cNvSpPr txBox="1"/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1" name="Google Shape;151;p37"/>
          <p:cNvSpPr txBox="1"/>
          <p:nvPr>
            <p:ph idx="1" type="body"/>
          </p:nvPr>
        </p:nvSpPr>
        <p:spPr>
          <a:xfrm>
            <a:off x="457200" y="1600200"/>
            <a:ext cx="4038600" cy="453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7084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240"/>
              <a:buChar char="●"/>
              <a:defRPr sz="2800"/>
            </a:lvl1pPr>
            <a:lvl2pPr indent="-350519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920"/>
              <a:buChar char="●"/>
              <a:defRPr sz="2400"/>
            </a:lvl2pPr>
            <a:lvl3pPr indent="-3302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Char char="●"/>
              <a:defRPr sz="2000"/>
            </a:lvl3pPr>
            <a:lvl4pPr indent="-320039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 sz="1800"/>
            </a:lvl4pPr>
            <a:lvl5pPr indent="-320039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 sz="1800"/>
            </a:lvl5pPr>
            <a:lvl6pPr indent="-320039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 sz="1800"/>
            </a:lvl6pPr>
            <a:lvl7pPr indent="-320039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 sz="1800"/>
            </a:lvl7pPr>
            <a:lvl8pPr indent="-32004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 sz="1800"/>
            </a:lvl8pPr>
            <a:lvl9pPr indent="-32004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 sz="1800"/>
            </a:lvl9pPr>
          </a:lstStyle>
          <a:p/>
        </p:txBody>
      </p:sp>
      <p:sp>
        <p:nvSpPr>
          <p:cNvPr id="152" name="Google Shape;152;p37"/>
          <p:cNvSpPr txBox="1"/>
          <p:nvPr>
            <p:ph idx="2" type="body"/>
          </p:nvPr>
        </p:nvSpPr>
        <p:spPr>
          <a:xfrm>
            <a:off x="4648200" y="1600200"/>
            <a:ext cx="4038600" cy="453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7084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240"/>
              <a:buChar char="●"/>
              <a:defRPr sz="2800"/>
            </a:lvl1pPr>
            <a:lvl2pPr indent="-350519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920"/>
              <a:buChar char="●"/>
              <a:defRPr sz="2400"/>
            </a:lvl2pPr>
            <a:lvl3pPr indent="-3302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Char char="●"/>
              <a:defRPr sz="2000"/>
            </a:lvl3pPr>
            <a:lvl4pPr indent="-320039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 sz="1800"/>
            </a:lvl4pPr>
            <a:lvl5pPr indent="-320039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 sz="1800"/>
            </a:lvl5pPr>
            <a:lvl6pPr indent="-320039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 sz="1800"/>
            </a:lvl6pPr>
            <a:lvl7pPr indent="-320039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 sz="1800"/>
            </a:lvl7pPr>
            <a:lvl8pPr indent="-32004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 sz="1800"/>
            </a:lvl8pPr>
            <a:lvl9pPr indent="-32004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 sz="1800"/>
            </a:lvl9pPr>
          </a:lstStyle>
          <a:p/>
        </p:txBody>
      </p:sp>
      <p:sp>
        <p:nvSpPr>
          <p:cNvPr id="153" name="Google Shape;153;p37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4" name="Google Shape;154;p37"/>
          <p:cNvSpPr txBox="1"/>
          <p:nvPr>
            <p:ph idx="12" type="sldNum"/>
          </p:nvPr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5" name="Google Shape;155;p37"/>
          <p:cNvSpPr txBox="1"/>
          <p:nvPr>
            <p:ph idx="10" type="dt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8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8" name="Google Shape;158;p38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2000"/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 sz="1800"/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280"/>
              <a:buNone/>
              <a:defRPr sz="1600"/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120"/>
              <a:buNone/>
              <a:defRPr sz="1400"/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120"/>
              <a:buNone/>
              <a:defRPr sz="1400"/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120"/>
              <a:buNone/>
              <a:defRPr sz="1400"/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120"/>
              <a:buNone/>
              <a:defRPr sz="1400"/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120"/>
              <a:buNone/>
              <a:defRPr sz="1400"/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120"/>
              <a:buNone/>
              <a:defRPr sz="1400"/>
            </a:lvl9pPr>
          </a:lstStyle>
          <a:p/>
        </p:txBody>
      </p:sp>
      <p:sp>
        <p:nvSpPr>
          <p:cNvPr id="159" name="Google Shape;159;p38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0" name="Google Shape;160;p38"/>
          <p:cNvSpPr txBox="1"/>
          <p:nvPr>
            <p:ph idx="12" type="sldNum"/>
          </p:nvPr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1" name="Google Shape;161;p38"/>
          <p:cNvSpPr txBox="1"/>
          <p:nvPr>
            <p:ph idx="10" type="dt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5"/>
          <p:cNvSpPr txBox="1"/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25"/>
          <p:cNvSpPr txBox="1"/>
          <p:nvPr>
            <p:ph idx="1" type="body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1pPr>
            <a:lvl2pPr indent="-32004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2pPr>
            <a:lvl3pPr indent="-320039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3pPr>
            <a:lvl4pPr indent="-320039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4pPr>
            <a:lvl5pPr indent="-320039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5pPr>
            <a:lvl6pPr indent="-320039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indent="-320039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indent="-32004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8pPr>
            <a:lvl9pPr indent="-32004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9pPr>
          </a:lstStyle>
          <a:p/>
        </p:txBody>
      </p:sp>
      <p:sp>
        <p:nvSpPr>
          <p:cNvPr id="70" name="Google Shape;70;p25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5"/>
          <p:cNvSpPr txBox="1"/>
          <p:nvPr>
            <p:ph idx="12" type="sldNum"/>
          </p:nvPr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2" name="Google Shape;72;p25"/>
          <p:cNvSpPr txBox="1"/>
          <p:nvPr>
            <p:ph idx="10" type="dt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Content, and 2 Content" type="objAndTwoObj">
  <p:cSld name="OBJECT_AND_TWO_OBJECTS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6"/>
          <p:cNvSpPr txBox="1"/>
          <p:nvPr>
            <p:ph type="title"/>
          </p:nvPr>
        </p:nvSpPr>
        <p:spPr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26"/>
          <p:cNvSpPr txBox="1"/>
          <p:nvPr>
            <p:ph idx="1" type="body"/>
          </p:nvPr>
        </p:nvSpPr>
        <p:spPr>
          <a:xfrm>
            <a:off x="457200" y="1600200"/>
            <a:ext cx="4038600" cy="453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1pPr>
            <a:lvl2pPr indent="-32004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2pPr>
            <a:lvl3pPr indent="-320039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3pPr>
            <a:lvl4pPr indent="-320039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4pPr>
            <a:lvl5pPr indent="-320039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5pPr>
            <a:lvl6pPr indent="-320039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indent="-320039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indent="-32004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8pPr>
            <a:lvl9pPr indent="-32004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9pPr>
          </a:lstStyle>
          <a:p/>
        </p:txBody>
      </p:sp>
      <p:sp>
        <p:nvSpPr>
          <p:cNvPr id="76" name="Google Shape;76;p26"/>
          <p:cNvSpPr txBox="1"/>
          <p:nvPr>
            <p:ph idx="2" type="body"/>
          </p:nvPr>
        </p:nvSpPr>
        <p:spPr>
          <a:xfrm>
            <a:off x="4648200" y="1600200"/>
            <a:ext cx="4038600" cy="21891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1pPr>
            <a:lvl2pPr indent="-32004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2pPr>
            <a:lvl3pPr indent="-320039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3pPr>
            <a:lvl4pPr indent="-320039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4pPr>
            <a:lvl5pPr indent="-320039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5pPr>
            <a:lvl6pPr indent="-320039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indent="-320039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indent="-32004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8pPr>
            <a:lvl9pPr indent="-32004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9pPr>
          </a:lstStyle>
          <a:p/>
        </p:txBody>
      </p:sp>
      <p:sp>
        <p:nvSpPr>
          <p:cNvPr id="77" name="Google Shape;77;p26"/>
          <p:cNvSpPr txBox="1"/>
          <p:nvPr>
            <p:ph idx="3" type="body"/>
          </p:nvPr>
        </p:nvSpPr>
        <p:spPr>
          <a:xfrm>
            <a:off x="4648200" y="3941763"/>
            <a:ext cx="4038600" cy="21891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1pPr>
            <a:lvl2pPr indent="-32004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2pPr>
            <a:lvl3pPr indent="-320039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3pPr>
            <a:lvl4pPr indent="-320039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4pPr>
            <a:lvl5pPr indent="-320039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5pPr>
            <a:lvl6pPr indent="-320039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indent="-320039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indent="-32004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8pPr>
            <a:lvl9pPr indent="-32004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9pPr>
          </a:lstStyle>
          <a:p/>
        </p:txBody>
      </p:sp>
      <p:sp>
        <p:nvSpPr>
          <p:cNvPr id="78" name="Google Shape;78;p26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6"/>
          <p:cNvSpPr txBox="1"/>
          <p:nvPr>
            <p:ph idx="12" type="sldNum"/>
          </p:nvPr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0" name="Google Shape;80;p26"/>
          <p:cNvSpPr txBox="1"/>
          <p:nvPr>
            <p:ph idx="10" type="dt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Text, and Content" type="txAndObj">
  <p:cSld name="TEXT_AND_OBJEC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7"/>
          <p:cNvSpPr txBox="1"/>
          <p:nvPr>
            <p:ph type="title"/>
          </p:nvPr>
        </p:nvSpPr>
        <p:spPr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7"/>
          <p:cNvSpPr txBox="1"/>
          <p:nvPr>
            <p:ph idx="1" type="body"/>
          </p:nvPr>
        </p:nvSpPr>
        <p:spPr>
          <a:xfrm>
            <a:off x="457200" y="1600200"/>
            <a:ext cx="4038600" cy="453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1pPr>
            <a:lvl2pPr indent="-32004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2pPr>
            <a:lvl3pPr indent="-320039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3pPr>
            <a:lvl4pPr indent="-320039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4pPr>
            <a:lvl5pPr indent="-320039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5pPr>
            <a:lvl6pPr indent="-320039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indent="-320039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indent="-32004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8pPr>
            <a:lvl9pPr indent="-32004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9pPr>
          </a:lstStyle>
          <a:p/>
        </p:txBody>
      </p:sp>
      <p:sp>
        <p:nvSpPr>
          <p:cNvPr id="84" name="Google Shape;84;p27"/>
          <p:cNvSpPr txBox="1"/>
          <p:nvPr>
            <p:ph idx="2" type="body"/>
          </p:nvPr>
        </p:nvSpPr>
        <p:spPr>
          <a:xfrm>
            <a:off x="4648200" y="1600200"/>
            <a:ext cx="4038600" cy="453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1pPr>
            <a:lvl2pPr indent="-32004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2pPr>
            <a:lvl3pPr indent="-320039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3pPr>
            <a:lvl4pPr indent="-320039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4pPr>
            <a:lvl5pPr indent="-320039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5pPr>
            <a:lvl6pPr indent="-320039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indent="-320039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indent="-32004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8pPr>
            <a:lvl9pPr indent="-32004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9pPr>
          </a:lstStyle>
          <a:p/>
        </p:txBody>
      </p:sp>
      <p:sp>
        <p:nvSpPr>
          <p:cNvPr id="85" name="Google Shape;85;p27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27"/>
          <p:cNvSpPr txBox="1"/>
          <p:nvPr>
            <p:ph idx="12" type="sldNum"/>
          </p:nvPr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7" name="Google Shape;87;p27"/>
          <p:cNvSpPr txBox="1"/>
          <p:nvPr>
            <p:ph idx="10" type="dt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4 Content" type="fourObj">
  <p:cSld name="FOUR_OBJECTS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8"/>
          <p:cNvSpPr txBox="1"/>
          <p:nvPr>
            <p:ph type="title"/>
          </p:nvPr>
        </p:nvSpPr>
        <p:spPr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28"/>
          <p:cNvSpPr txBox="1"/>
          <p:nvPr>
            <p:ph idx="1" type="body"/>
          </p:nvPr>
        </p:nvSpPr>
        <p:spPr>
          <a:xfrm>
            <a:off x="457200" y="1600200"/>
            <a:ext cx="4038600" cy="21891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1pPr>
            <a:lvl2pPr indent="-32004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2pPr>
            <a:lvl3pPr indent="-320039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3pPr>
            <a:lvl4pPr indent="-320039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4pPr>
            <a:lvl5pPr indent="-320039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5pPr>
            <a:lvl6pPr indent="-320039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indent="-320039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indent="-32004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8pPr>
            <a:lvl9pPr indent="-32004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9pPr>
          </a:lstStyle>
          <a:p/>
        </p:txBody>
      </p:sp>
      <p:sp>
        <p:nvSpPr>
          <p:cNvPr id="91" name="Google Shape;91;p28"/>
          <p:cNvSpPr txBox="1"/>
          <p:nvPr>
            <p:ph idx="2" type="body"/>
          </p:nvPr>
        </p:nvSpPr>
        <p:spPr>
          <a:xfrm>
            <a:off x="4648200" y="1600200"/>
            <a:ext cx="4038600" cy="21891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1pPr>
            <a:lvl2pPr indent="-32004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2pPr>
            <a:lvl3pPr indent="-320039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3pPr>
            <a:lvl4pPr indent="-320039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4pPr>
            <a:lvl5pPr indent="-320039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5pPr>
            <a:lvl6pPr indent="-320039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indent="-320039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indent="-32004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8pPr>
            <a:lvl9pPr indent="-32004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9pPr>
          </a:lstStyle>
          <a:p/>
        </p:txBody>
      </p:sp>
      <p:sp>
        <p:nvSpPr>
          <p:cNvPr id="92" name="Google Shape;92;p28"/>
          <p:cNvSpPr txBox="1"/>
          <p:nvPr>
            <p:ph idx="3" type="body"/>
          </p:nvPr>
        </p:nvSpPr>
        <p:spPr>
          <a:xfrm>
            <a:off x="457200" y="3941763"/>
            <a:ext cx="4038600" cy="21891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1pPr>
            <a:lvl2pPr indent="-32004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2pPr>
            <a:lvl3pPr indent="-320039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3pPr>
            <a:lvl4pPr indent="-320039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4pPr>
            <a:lvl5pPr indent="-320039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5pPr>
            <a:lvl6pPr indent="-320039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indent="-320039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indent="-32004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8pPr>
            <a:lvl9pPr indent="-32004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9pPr>
          </a:lstStyle>
          <a:p/>
        </p:txBody>
      </p:sp>
      <p:sp>
        <p:nvSpPr>
          <p:cNvPr id="93" name="Google Shape;93;p28"/>
          <p:cNvSpPr txBox="1"/>
          <p:nvPr>
            <p:ph idx="4" type="body"/>
          </p:nvPr>
        </p:nvSpPr>
        <p:spPr>
          <a:xfrm>
            <a:off x="4648200" y="3941763"/>
            <a:ext cx="4038600" cy="21891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1pPr>
            <a:lvl2pPr indent="-32004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2pPr>
            <a:lvl3pPr indent="-320039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3pPr>
            <a:lvl4pPr indent="-320039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4pPr>
            <a:lvl5pPr indent="-320039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5pPr>
            <a:lvl6pPr indent="-320039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indent="-320039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indent="-32004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8pPr>
            <a:lvl9pPr indent="-32004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9pPr>
          </a:lstStyle>
          <a:p/>
        </p:txBody>
      </p:sp>
      <p:sp>
        <p:nvSpPr>
          <p:cNvPr id="94" name="Google Shape;94;p28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28"/>
          <p:cNvSpPr txBox="1"/>
          <p:nvPr>
            <p:ph idx="12" type="sldNum"/>
          </p:nvPr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6" name="Google Shape;96;p28"/>
          <p:cNvSpPr txBox="1"/>
          <p:nvPr>
            <p:ph idx="10" type="dt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Text, and 2 Content" type="txAndTwoObj">
  <p:cSld name="TEXT_AND_TWO_OBJECTS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9"/>
          <p:cNvSpPr txBox="1"/>
          <p:nvPr>
            <p:ph type="title"/>
          </p:nvPr>
        </p:nvSpPr>
        <p:spPr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29"/>
          <p:cNvSpPr txBox="1"/>
          <p:nvPr>
            <p:ph idx="1" type="body"/>
          </p:nvPr>
        </p:nvSpPr>
        <p:spPr>
          <a:xfrm>
            <a:off x="457200" y="1600200"/>
            <a:ext cx="4038600" cy="453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1pPr>
            <a:lvl2pPr indent="-32004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2pPr>
            <a:lvl3pPr indent="-320039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3pPr>
            <a:lvl4pPr indent="-320039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4pPr>
            <a:lvl5pPr indent="-320039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5pPr>
            <a:lvl6pPr indent="-320039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indent="-320039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indent="-32004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8pPr>
            <a:lvl9pPr indent="-32004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9pPr>
          </a:lstStyle>
          <a:p/>
        </p:txBody>
      </p:sp>
      <p:sp>
        <p:nvSpPr>
          <p:cNvPr id="100" name="Google Shape;100;p29"/>
          <p:cNvSpPr txBox="1"/>
          <p:nvPr>
            <p:ph idx="2" type="body"/>
          </p:nvPr>
        </p:nvSpPr>
        <p:spPr>
          <a:xfrm>
            <a:off x="4648200" y="1600200"/>
            <a:ext cx="4038600" cy="21891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1pPr>
            <a:lvl2pPr indent="-32004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2pPr>
            <a:lvl3pPr indent="-320039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3pPr>
            <a:lvl4pPr indent="-320039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4pPr>
            <a:lvl5pPr indent="-320039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5pPr>
            <a:lvl6pPr indent="-320039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indent="-320039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indent="-32004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8pPr>
            <a:lvl9pPr indent="-32004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9pPr>
          </a:lstStyle>
          <a:p/>
        </p:txBody>
      </p:sp>
      <p:sp>
        <p:nvSpPr>
          <p:cNvPr id="101" name="Google Shape;101;p29"/>
          <p:cNvSpPr txBox="1"/>
          <p:nvPr>
            <p:ph idx="3" type="body"/>
          </p:nvPr>
        </p:nvSpPr>
        <p:spPr>
          <a:xfrm>
            <a:off x="4648200" y="3941763"/>
            <a:ext cx="4038600" cy="21891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1pPr>
            <a:lvl2pPr indent="-32004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2pPr>
            <a:lvl3pPr indent="-320039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3pPr>
            <a:lvl4pPr indent="-320039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4pPr>
            <a:lvl5pPr indent="-320039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5pPr>
            <a:lvl6pPr indent="-320039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indent="-320039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indent="-32004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8pPr>
            <a:lvl9pPr indent="-32004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9pPr>
          </a:lstStyle>
          <a:p/>
        </p:txBody>
      </p:sp>
      <p:sp>
        <p:nvSpPr>
          <p:cNvPr id="102" name="Google Shape;102;p29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29"/>
          <p:cNvSpPr txBox="1"/>
          <p:nvPr>
            <p:ph idx="12" type="sldNum"/>
          </p:nvPr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4" name="Google Shape;104;p29"/>
          <p:cNvSpPr txBox="1"/>
          <p:nvPr>
            <p:ph idx="10" type="dt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0"/>
          <p:cNvSpPr txBox="1"/>
          <p:nvPr>
            <p:ph type="title"/>
          </p:nvPr>
        </p:nvSpPr>
        <p:spPr>
          <a:xfrm rot="5400000">
            <a:off x="4731544" y="2175669"/>
            <a:ext cx="5853112" cy="20574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30"/>
          <p:cNvSpPr txBox="1"/>
          <p:nvPr>
            <p:ph idx="1" type="body"/>
          </p:nvPr>
        </p:nvSpPr>
        <p:spPr>
          <a:xfrm rot="5400000">
            <a:off x="540544" y="194469"/>
            <a:ext cx="5853112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1pPr>
            <a:lvl2pPr indent="-32004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2pPr>
            <a:lvl3pPr indent="-320039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3pPr>
            <a:lvl4pPr indent="-320039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4pPr>
            <a:lvl5pPr indent="-320039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5pPr>
            <a:lvl6pPr indent="-320039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indent="-320039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indent="-32004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8pPr>
            <a:lvl9pPr indent="-32004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9pPr>
          </a:lstStyle>
          <a:p/>
        </p:txBody>
      </p:sp>
      <p:sp>
        <p:nvSpPr>
          <p:cNvPr id="108" name="Google Shape;108;p30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30"/>
          <p:cNvSpPr txBox="1"/>
          <p:nvPr>
            <p:ph idx="12" type="sldNum"/>
          </p:nvPr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0" name="Google Shape;110;p30"/>
          <p:cNvSpPr txBox="1"/>
          <p:nvPr>
            <p:ph idx="10" type="dt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1"/>
          <p:cNvSpPr txBox="1"/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31"/>
          <p:cNvSpPr txBox="1"/>
          <p:nvPr>
            <p:ph idx="1" type="body"/>
          </p:nvPr>
        </p:nvSpPr>
        <p:spPr>
          <a:xfrm rot="5400000">
            <a:off x="2306637" y="-249238"/>
            <a:ext cx="4530725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1pPr>
            <a:lvl2pPr indent="-32004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2pPr>
            <a:lvl3pPr indent="-320039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3pPr>
            <a:lvl4pPr indent="-320039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4pPr>
            <a:lvl5pPr indent="-320039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5pPr>
            <a:lvl6pPr indent="-320039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indent="-320039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indent="-32004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8pPr>
            <a:lvl9pPr indent="-32004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9pPr>
          </a:lstStyle>
          <a:p/>
        </p:txBody>
      </p:sp>
      <p:sp>
        <p:nvSpPr>
          <p:cNvPr id="114" name="Google Shape;114;p31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" name="Google Shape;115;p31"/>
          <p:cNvSpPr txBox="1"/>
          <p:nvPr>
            <p:ph idx="12" type="sldNum"/>
          </p:nvPr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6" name="Google Shape;116;p31"/>
          <p:cNvSpPr txBox="1"/>
          <p:nvPr>
            <p:ph idx="10" type="dt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2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1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p32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560"/>
              <a:buFont typeface="Noto Sans Symbols"/>
              <a:buNone/>
              <a:defRPr b="0" i="0" sz="32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ts val="2240"/>
              <a:buFont typeface="Noto Sans Symbols"/>
              <a:buNone/>
              <a:defRPr b="0" i="0" sz="2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920"/>
              <a:buFont typeface="Noto Sans Symbols"/>
              <a:buNone/>
              <a:defRPr b="0" i="0" sz="24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Noto Sans Symbols"/>
              <a:buNone/>
              <a:defRPr b="0" i="0" sz="2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None/>
              <a:defRPr b="0" i="0" sz="2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None/>
              <a:defRPr b="0" i="0" sz="2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None/>
              <a:defRPr b="0" i="0" sz="2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None/>
              <a:defRPr b="0" i="0" sz="2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None/>
              <a:defRPr b="0" i="0" sz="2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20" name="Google Shape;120;p32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121" name="Google Shape;121;p32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32"/>
          <p:cNvSpPr txBox="1"/>
          <p:nvPr>
            <p:ph idx="12" type="sldNum"/>
          </p:nvPr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3" name="Google Shape;123;p32"/>
          <p:cNvSpPr txBox="1"/>
          <p:nvPr>
            <p:ph idx="10" type="dt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2.xml"/><Relationship Id="rId2" Type="http://schemas.openxmlformats.org/officeDocument/2006/relationships/slideLayout" Target="../slideLayouts/slideLayout3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6.xml"/><Relationship Id="rId6" Type="http://schemas.openxmlformats.org/officeDocument/2006/relationships/slideLayout" Target="../slideLayouts/slideLayout7.xml"/><Relationship Id="rId7" Type="http://schemas.openxmlformats.org/officeDocument/2006/relationships/slideLayout" Target="../slideLayouts/slideLayout8.xml"/><Relationship Id="rId8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dk2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22"/>
          <p:cNvGrpSpPr/>
          <p:nvPr/>
        </p:nvGrpSpPr>
        <p:grpSpPr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7" name="Google Shape;7;p22"/>
            <p:cNvSpPr txBox="1"/>
            <p:nvPr/>
          </p:nvSpPr>
          <p:spPr>
            <a:xfrm>
              <a:off x="5232" y="1"/>
              <a:ext cx="528" cy="4319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rgbClr val="0F0F0F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8" name="Google Shape;8;p22"/>
            <p:cNvSpPr txBox="1"/>
            <p:nvPr/>
          </p:nvSpPr>
          <p:spPr>
            <a:xfrm>
              <a:off x="1056" y="0"/>
              <a:ext cx="192" cy="4320"/>
            </a:xfrm>
            <a:prstGeom prst="rect">
              <a:avLst/>
            </a:prstGeom>
            <a:gradFill>
              <a:gsLst>
                <a:gs pos="0">
                  <a:schemeClr val="dk2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9" name="Google Shape;9;p22"/>
            <p:cNvSpPr txBox="1"/>
            <p:nvPr/>
          </p:nvSpPr>
          <p:spPr>
            <a:xfrm>
              <a:off x="1728" y="0"/>
              <a:ext cx="432" cy="4320"/>
            </a:xfrm>
            <a:prstGeom prst="rect">
              <a:avLst/>
            </a:prstGeom>
            <a:gradFill>
              <a:gsLst>
                <a:gs pos="0">
                  <a:schemeClr val="dk2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0" name="Google Shape;10;p22"/>
            <p:cNvSpPr txBox="1"/>
            <p:nvPr/>
          </p:nvSpPr>
          <p:spPr>
            <a:xfrm>
              <a:off x="2256" y="0"/>
              <a:ext cx="240" cy="432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1" name="Google Shape;11;p22"/>
            <p:cNvSpPr txBox="1"/>
            <p:nvPr/>
          </p:nvSpPr>
          <p:spPr>
            <a:xfrm>
              <a:off x="1344" y="0"/>
              <a:ext cx="384" cy="4320"/>
            </a:xfrm>
            <a:prstGeom prst="rect">
              <a:avLst/>
            </a:prstGeom>
            <a:gradFill>
              <a:gsLst>
                <a:gs pos="0">
                  <a:schemeClr val="dk1"/>
                </a:gs>
                <a:gs pos="100000">
                  <a:schemeClr val="dk2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2" name="Google Shape;12;p22"/>
            <p:cNvSpPr txBox="1"/>
            <p:nvPr/>
          </p:nvSpPr>
          <p:spPr>
            <a:xfrm>
              <a:off x="480" y="0"/>
              <a:ext cx="576" cy="4320"/>
            </a:xfrm>
            <a:prstGeom prst="rect">
              <a:avLst/>
            </a:prstGeom>
            <a:gradFill>
              <a:gsLst>
                <a:gs pos="0">
                  <a:schemeClr val="dk1"/>
                </a:gs>
                <a:gs pos="100000">
                  <a:schemeClr val="dk2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3" name="Google Shape;13;p22"/>
            <p:cNvSpPr txBox="1"/>
            <p:nvPr/>
          </p:nvSpPr>
          <p:spPr>
            <a:xfrm>
              <a:off x="288" y="0"/>
              <a:ext cx="192" cy="4320"/>
            </a:xfrm>
            <a:prstGeom prst="rect">
              <a:avLst/>
            </a:prstGeom>
            <a:gradFill>
              <a:gsLst>
                <a:gs pos="0">
                  <a:schemeClr val="dk1"/>
                </a:gs>
                <a:gs pos="50000">
                  <a:srgbClr val="511B00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4" name="Google Shape;14;p22"/>
            <p:cNvSpPr txBox="1"/>
            <p:nvPr/>
          </p:nvSpPr>
          <p:spPr>
            <a:xfrm>
              <a:off x="0" y="0"/>
              <a:ext cx="288" cy="4320"/>
            </a:xfrm>
            <a:prstGeom prst="rect">
              <a:avLst/>
            </a:prstGeom>
            <a:gradFill>
              <a:gsLst>
                <a:gs pos="0">
                  <a:srgbClr val="4C1900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5" name="Google Shape;15;p22"/>
            <p:cNvSpPr txBox="1"/>
            <p:nvPr/>
          </p:nvSpPr>
          <p:spPr>
            <a:xfrm>
              <a:off x="2160" y="0"/>
              <a:ext cx="240" cy="4320"/>
            </a:xfrm>
            <a:prstGeom prst="rect">
              <a:avLst/>
            </a:prstGeom>
            <a:gradFill>
              <a:gsLst>
                <a:gs pos="0">
                  <a:schemeClr val="dk1"/>
                </a:gs>
                <a:gs pos="100000">
                  <a:schemeClr val="dk2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6" name="Google Shape;16;p22"/>
            <p:cNvSpPr txBox="1"/>
            <p:nvPr/>
          </p:nvSpPr>
          <p:spPr>
            <a:xfrm>
              <a:off x="2784" y="0"/>
              <a:ext cx="528" cy="4320"/>
            </a:xfrm>
            <a:prstGeom prst="rect">
              <a:avLst/>
            </a:prstGeom>
            <a:gradFill>
              <a:gsLst>
                <a:gs pos="0">
                  <a:schemeClr val="dk2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7" name="Google Shape;17;p22"/>
            <p:cNvSpPr txBox="1"/>
            <p:nvPr/>
          </p:nvSpPr>
          <p:spPr>
            <a:xfrm>
              <a:off x="1248" y="0"/>
              <a:ext cx="144" cy="432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8" name="Google Shape;18;p22"/>
            <p:cNvSpPr txBox="1"/>
            <p:nvPr/>
          </p:nvSpPr>
          <p:spPr>
            <a:xfrm>
              <a:off x="3300" y="0"/>
              <a:ext cx="252" cy="432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9" name="Google Shape;19;p22"/>
            <p:cNvSpPr txBox="1"/>
            <p:nvPr/>
          </p:nvSpPr>
          <p:spPr>
            <a:xfrm>
              <a:off x="4656" y="0"/>
              <a:ext cx="144" cy="4320"/>
            </a:xfrm>
            <a:prstGeom prst="rect">
              <a:avLst/>
            </a:prstGeom>
            <a:gradFill>
              <a:gsLst>
                <a:gs pos="0">
                  <a:schemeClr val="dk1"/>
                </a:gs>
                <a:gs pos="50000">
                  <a:srgbClr val="5D1F00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0" name="Google Shape;20;p22"/>
            <p:cNvSpPr txBox="1"/>
            <p:nvPr/>
          </p:nvSpPr>
          <p:spPr>
            <a:xfrm>
              <a:off x="4608" y="0"/>
              <a:ext cx="672" cy="4320"/>
            </a:xfrm>
            <a:prstGeom prst="rect">
              <a:avLst/>
            </a:prstGeom>
            <a:gradFill>
              <a:gsLst>
                <a:gs pos="0">
                  <a:schemeClr val="dk1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1" name="Google Shape;21;p22"/>
            <p:cNvSpPr txBox="1"/>
            <p:nvPr/>
          </p:nvSpPr>
          <p:spPr>
            <a:xfrm>
              <a:off x="3504" y="0"/>
              <a:ext cx="624" cy="4320"/>
            </a:xfrm>
            <a:prstGeom prst="rect">
              <a:avLst/>
            </a:prstGeom>
            <a:gradFill>
              <a:gsLst>
                <a:gs pos="0">
                  <a:schemeClr val="dk1"/>
                </a:gs>
                <a:gs pos="50000">
                  <a:schemeClr val="dk2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2" name="Google Shape;22;p22"/>
            <p:cNvSpPr txBox="1"/>
            <p:nvPr/>
          </p:nvSpPr>
          <p:spPr>
            <a:xfrm>
              <a:off x="3840" y="0"/>
              <a:ext cx="528" cy="4320"/>
            </a:xfrm>
            <a:prstGeom prst="rect">
              <a:avLst/>
            </a:prstGeom>
            <a:gradFill>
              <a:gsLst>
                <a:gs pos="0">
                  <a:schemeClr val="dk2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3" name="Google Shape;23;p22"/>
            <p:cNvSpPr txBox="1"/>
            <p:nvPr/>
          </p:nvSpPr>
          <p:spPr>
            <a:xfrm>
              <a:off x="4368" y="0"/>
              <a:ext cx="240" cy="4320"/>
            </a:xfrm>
            <a:prstGeom prst="rect">
              <a:avLst/>
            </a:prstGeom>
            <a:gradFill>
              <a:gsLst>
                <a:gs pos="0">
                  <a:schemeClr val="dk1"/>
                </a:gs>
                <a:gs pos="50000">
                  <a:srgbClr val="5D1F00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4" name="Google Shape;24;p22"/>
            <p:cNvSpPr txBox="1"/>
            <p:nvPr/>
          </p:nvSpPr>
          <p:spPr>
            <a:xfrm>
              <a:off x="2680" y="0"/>
              <a:ext cx="152" cy="4320"/>
            </a:xfrm>
            <a:prstGeom prst="rect">
              <a:avLst/>
            </a:prstGeom>
            <a:gradFill>
              <a:gsLst>
                <a:gs pos="0">
                  <a:schemeClr val="dk1"/>
                </a:gs>
                <a:gs pos="100000">
                  <a:schemeClr val="dk2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5" name="Google Shape;25;p22"/>
            <p:cNvSpPr txBox="1"/>
            <p:nvPr/>
          </p:nvSpPr>
          <p:spPr>
            <a:xfrm>
              <a:off x="2366" y="0"/>
              <a:ext cx="336" cy="4320"/>
            </a:xfrm>
            <a:prstGeom prst="rect">
              <a:avLst/>
            </a:prstGeom>
            <a:gradFill>
              <a:gsLst>
                <a:gs pos="0">
                  <a:schemeClr val="dk2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6" name="Google Shape;26;p22"/>
            <p:cNvSpPr/>
            <p:nvPr/>
          </p:nvSpPr>
          <p:spPr>
            <a:xfrm>
              <a:off x="1" y="3875"/>
              <a:ext cx="5760" cy="445"/>
            </a:xfrm>
            <a:custGeom>
              <a:rect b="b" l="l" r="r" t="t"/>
              <a:pathLst>
                <a:path extrusionOk="0" h="445" w="5760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49019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7" name="Google Shape;27;p22"/>
            <p:cNvSpPr/>
            <p:nvPr/>
          </p:nvSpPr>
          <p:spPr>
            <a:xfrm>
              <a:off x="0" y="3867"/>
              <a:ext cx="5770" cy="174"/>
            </a:xfrm>
            <a:custGeom>
              <a:rect b="b" l="l" r="r" t="t"/>
              <a:pathLst>
                <a:path extrusionOk="0" h="174" w="5770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>
              <a:gsLst>
                <a:gs pos="0">
                  <a:schemeClr val="accent2"/>
                </a:gs>
                <a:gs pos="50000">
                  <a:srgbClr val="080808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sp>
        <p:nvSpPr>
          <p:cNvPr id="28" name="Google Shape;28;p22"/>
          <p:cNvSpPr txBox="1"/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2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2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2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2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2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2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2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2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2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29" name="Google Shape;29;p22"/>
          <p:cNvSpPr txBox="1"/>
          <p:nvPr>
            <p:ph idx="1" type="body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9116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560"/>
              <a:buFont typeface="Noto Sans Symbols"/>
              <a:buChar char="●"/>
              <a:defRPr b="0" i="0" sz="32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7084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ts val="2240"/>
              <a:buFont typeface="Noto Sans Symbols"/>
              <a:buChar char="●"/>
              <a:defRPr b="0" i="0" sz="2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350519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920"/>
              <a:buFont typeface="Noto Sans Symbols"/>
              <a:buChar char="●"/>
              <a:defRPr b="0" i="0" sz="24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Noto Sans Symbols"/>
              <a:buChar char="●"/>
              <a:defRPr b="0" i="0" sz="2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●"/>
              <a:defRPr b="0" i="0" sz="2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302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●"/>
              <a:defRPr b="0" i="0" sz="2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302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●"/>
              <a:defRPr b="0" i="0" sz="2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302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●"/>
              <a:defRPr b="0" i="0" sz="2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302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●"/>
              <a:defRPr b="0" i="0" sz="2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30" name="Google Shape;30;p22"/>
          <p:cNvSpPr txBox="1"/>
          <p:nvPr>
            <p:ph idx="10" type="dt"/>
          </p:nvPr>
        </p:nvSpPr>
        <p:spPr>
          <a:xfrm>
            <a:off x="457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31" name="Google Shape;31;p22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32" name="Google Shape;32;p22"/>
          <p:cNvSpPr txBox="1"/>
          <p:nvPr>
            <p:ph idx="12" type="sldNum"/>
          </p:nvPr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dk2"/>
        </a:solidFill>
      </p:bgPr>
    </p:bg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oogle Shape;40;p24"/>
          <p:cNvGrpSpPr/>
          <p:nvPr/>
        </p:nvGrpSpPr>
        <p:grpSpPr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41" name="Google Shape;41;p24"/>
            <p:cNvSpPr txBox="1"/>
            <p:nvPr/>
          </p:nvSpPr>
          <p:spPr>
            <a:xfrm>
              <a:off x="5232" y="1"/>
              <a:ext cx="528" cy="4319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rgbClr val="0F0F0F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2" name="Google Shape;42;p24"/>
            <p:cNvSpPr txBox="1"/>
            <p:nvPr/>
          </p:nvSpPr>
          <p:spPr>
            <a:xfrm>
              <a:off x="1056" y="0"/>
              <a:ext cx="192" cy="4320"/>
            </a:xfrm>
            <a:prstGeom prst="rect">
              <a:avLst/>
            </a:prstGeom>
            <a:gradFill>
              <a:gsLst>
                <a:gs pos="0">
                  <a:schemeClr val="dk2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3" name="Google Shape;43;p24"/>
            <p:cNvSpPr txBox="1"/>
            <p:nvPr/>
          </p:nvSpPr>
          <p:spPr>
            <a:xfrm>
              <a:off x="1728" y="0"/>
              <a:ext cx="432" cy="4320"/>
            </a:xfrm>
            <a:prstGeom prst="rect">
              <a:avLst/>
            </a:prstGeom>
            <a:gradFill>
              <a:gsLst>
                <a:gs pos="0">
                  <a:schemeClr val="dk2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4" name="Google Shape;44;p24"/>
            <p:cNvSpPr txBox="1"/>
            <p:nvPr/>
          </p:nvSpPr>
          <p:spPr>
            <a:xfrm>
              <a:off x="2256" y="0"/>
              <a:ext cx="240" cy="432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5" name="Google Shape;45;p24"/>
            <p:cNvSpPr txBox="1"/>
            <p:nvPr/>
          </p:nvSpPr>
          <p:spPr>
            <a:xfrm>
              <a:off x="1344" y="0"/>
              <a:ext cx="384" cy="4320"/>
            </a:xfrm>
            <a:prstGeom prst="rect">
              <a:avLst/>
            </a:prstGeom>
            <a:gradFill>
              <a:gsLst>
                <a:gs pos="0">
                  <a:schemeClr val="dk1"/>
                </a:gs>
                <a:gs pos="100000">
                  <a:schemeClr val="dk2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6" name="Google Shape;46;p24"/>
            <p:cNvSpPr txBox="1"/>
            <p:nvPr/>
          </p:nvSpPr>
          <p:spPr>
            <a:xfrm>
              <a:off x="480" y="0"/>
              <a:ext cx="576" cy="4320"/>
            </a:xfrm>
            <a:prstGeom prst="rect">
              <a:avLst/>
            </a:prstGeom>
            <a:gradFill>
              <a:gsLst>
                <a:gs pos="0">
                  <a:schemeClr val="dk1"/>
                </a:gs>
                <a:gs pos="100000">
                  <a:schemeClr val="dk2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7" name="Google Shape;47;p24"/>
            <p:cNvSpPr txBox="1"/>
            <p:nvPr/>
          </p:nvSpPr>
          <p:spPr>
            <a:xfrm>
              <a:off x="288" y="0"/>
              <a:ext cx="192" cy="4320"/>
            </a:xfrm>
            <a:prstGeom prst="rect">
              <a:avLst/>
            </a:prstGeom>
            <a:gradFill>
              <a:gsLst>
                <a:gs pos="0">
                  <a:schemeClr val="dk1"/>
                </a:gs>
                <a:gs pos="50000">
                  <a:srgbClr val="511B00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8" name="Google Shape;48;p24"/>
            <p:cNvSpPr txBox="1"/>
            <p:nvPr/>
          </p:nvSpPr>
          <p:spPr>
            <a:xfrm>
              <a:off x="0" y="0"/>
              <a:ext cx="288" cy="4320"/>
            </a:xfrm>
            <a:prstGeom prst="rect">
              <a:avLst/>
            </a:prstGeom>
            <a:gradFill>
              <a:gsLst>
                <a:gs pos="0">
                  <a:srgbClr val="4C1900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9" name="Google Shape;49;p24"/>
            <p:cNvSpPr txBox="1"/>
            <p:nvPr/>
          </p:nvSpPr>
          <p:spPr>
            <a:xfrm>
              <a:off x="2160" y="0"/>
              <a:ext cx="240" cy="4320"/>
            </a:xfrm>
            <a:prstGeom prst="rect">
              <a:avLst/>
            </a:prstGeom>
            <a:gradFill>
              <a:gsLst>
                <a:gs pos="0">
                  <a:schemeClr val="dk1"/>
                </a:gs>
                <a:gs pos="100000">
                  <a:schemeClr val="dk2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50" name="Google Shape;50;p24"/>
            <p:cNvSpPr txBox="1"/>
            <p:nvPr/>
          </p:nvSpPr>
          <p:spPr>
            <a:xfrm>
              <a:off x="2784" y="0"/>
              <a:ext cx="528" cy="4320"/>
            </a:xfrm>
            <a:prstGeom prst="rect">
              <a:avLst/>
            </a:prstGeom>
            <a:gradFill>
              <a:gsLst>
                <a:gs pos="0">
                  <a:schemeClr val="dk2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51" name="Google Shape;51;p24"/>
            <p:cNvSpPr txBox="1"/>
            <p:nvPr/>
          </p:nvSpPr>
          <p:spPr>
            <a:xfrm>
              <a:off x="1248" y="0"/>
              <a:ext cx="144" cy="432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52" name="Google Shape;52;p24"/>
            <p:cNvSpPr txBox="1"/>
            <p:nvPr/>
          </p:nvSpPr>
          <p:spPr>
            <a:xfrm>
              <a:off x="3300" y="0"/>
              <a:ext cx="252" cy="432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53" name="Google Shape;53;p24"/>
            <p:cNvSpPr txBox="1"/>
            <p:nvPr/>
          </p:nvSpPr>
          <p:spPr>
            <a:xfrm>
              <a:off x="4656" y="0"/>
              <a:ext cx="144" cy="4320"/>
            </a:xfrm>
            <a:prstGeom prst="rect">
              <a:avLst/>
            </a:prstGeom>
            <a:gradFill>
              <a:gsLst>
                <a:gs pos="0">
                  <a:schemeClr val="dk1"/>
                </a:gs>
                <a:gs pos="50000">
                  <a:srgbClr val="5D1F00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54" name="Google Shape;54;p24"/>
            <p:cNvSpPr txBox="1"/>
            <p:nvPr/>
          </p:nvSpPr>
          <p:spPr>
            <a:xfrm>
              <a:off x="4608" y="0"/>
              <a:ext cx="672" cy="4320"/>
            </a:xfrm>
            <a:prstGeom prst="rect">
              <a:avLst/>
            </a:prstGeom>
            <a:gradFill>
              <a:gsLst>
                <a:gs pos="0">
                  <a:schemeClr val="dk1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55" name="Google Shape;55;p24"/>
            <p:cNvSpPr txBox="1"/>
            <p:nvPr/>
          </p:nvSpPr>
          <p:spPr>
            <a:xfrm>
              <a:off x="3504" y="0"/>
              <a:ext cx="624" cy="4320"/>
            </a:xfrm>
            <a:prstGeom prst="rect">
              <a:avLst/>
            </a:prstGeom>
            <a:gradFill>
              <a:gsLst>
                <a:gs pos="0">
                  <a:schemeClr val="dk1"/>
                </a:gs>
                <a:gs pos="50000">
                  <a:schemeClr val="dk2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56" name="Google Shape;56;p24"/>
            <p:cNvSpPr txBox="1"/>
            <p:nvPr/>
          </p:nvSpPr>
          <p:spPr>
            <a:xfrm>
              <a:off x="3840" y="0"/>
              <a:ext cx="528" cy="4320"/>
            </a:xfrm>
            <a:prstGeom prst="rect">
              <a:avLst/>
            </a:prstGeom>
            <a:gradFill>
              <a:gsLst>
                <a:gs pos="0">
                  <a:schemeClr val="dk2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57" name="Google Shape;57;p24"/>
            <p:cNvSpPr txBox="1"/>
            <p:nvPr/>
          </p:nvSpPr>
          <p:spPr>
            <a:xfrm>
              <a:off x="4368" y="0"/>
              <a:ext cx="240" cy="4320"/>
            </a:xfrm>
            <a:prstGeom prst="rect">
              <a:avLst/>
            </a:prstGeom>
            <a:gradFill>
              <a:gsLst>
                <a:gs pos="0">
                  <a:schemeClr val="dk1"/>
                </a:gs>
                <a:gs pos="50000">
                  <a:srgbClr val="5D1F00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58" name="Google Shape;58;p24"/>
            <p:cNvSpPr txBox="1"/>
            <p:nvPr/>
          </p:nvSpPr>
          <p:spPr>
            <a:xfrm>
              <a:off x="2680" y="0"/>
              <a:ext cx="152" cy="4320"/>
            </a:xfrm>
            <a:prstGeom prst="rect">
              <a:avLst/>
            </a:prstGeom>
            <a:gradFill>
              <a:gsLst>
                <a:gs pos="0">
                  <a:schemeClr val="dk1"/>
                </a:gs>
                <a:gs pos="100000">
                  <a:schemeClr val="dk2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59" name="Google Shape;59;p24"/>
            <p:cNvSpPr txBox="1"/>
            <p:nvPr/>
          </p:nvSpPr>
          <p:spPr>
            <a:xfrm>
              <a:off x="2366" y="0"/>
              <a:ext cx="336" cy="4320"/>
            </a:xfrm>
            <a:prstGeom prst="rect">
              <a:avLst/>
            </a:prstGeom>
            <a:gradFill>
              <a:gsLst>
                <a:gs pos="0">
                  <a:schemeClr val="dk2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0" name="Google Shape;60;p24"/>
            <p:cNvSpPr/>
            <p:nvPr/>
          </p:nvSpPr>
          <p:spPr>
            <a:xfrm>
              <a:off x="1" y="3875"/>
              <a:ext cx="5760" cy="445"/>
            </a:xfrm>
            <a:custGeom>
              <a:rect b="b" l="l" r="r" t="t"/>
              <a:pathLst>
                <a:path extrusionOk="0" h="445" w="5760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49019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1" name="Google Shape;61;p24"/>
            <p:cNvSpPr/>
            <p:nvPr/>
          </p:nvSpPr>
          <p:spPr>
            <a:xfrm>
              <a:off x="0" y="3867"/>
              <a:ext cx="5770" cy="174"/>
            </a:xfrm>
            <a:custGeom>
              <a:rect b="b" l="l" r="r" t="t"/>
              <a:pathLst>
                <a:path extrusionOk="0" h="174" w="5770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>
              <a:gsLst>
                <a:gs pos="0">
                  <a:schemeClr val="accent2"/>
                </a:gs>
                <a:gs pos="50000">
                  <a:srgbClr val="080808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sp>
        <p:nvSpPr>
          <p:cNvPr id="62" name="Google Shape;62;p24"/>
          <p:cNvSpPr txBox="1"/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2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2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2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2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2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2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2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2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2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63" name="Google Shape;63;p24"/>
          <p:cNvSpPr txBox="1"/>
          <p:nvPr>
            <p:ph idx="1" type="body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9116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560"/>
              <a:buFont typeface="Noto Sans Symbols"/>
              <a:buChar char="●"/>
              <a:defRPr b="0" i="0" sz="32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7084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ts val="2240"/>
              <a:buFont typeface="Noto Sans Symbols"/>
              <a:buChar char="●"/>
              <a:defRPr b="0" i="0" sz="2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350519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920"/>
              <a:buFont typeface="Noto Sans Symbols"/>
              <a:buChar char="●"/>
              <a:defRPr b="0" i="0" sz="24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Noto Sans Symbols"/>
              <a:buChar char="●"/>
              <a:defRPr b="0" i="0" sz="2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●"/>
              <a:defRPr b="0" i="0" sz="2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302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●"/>
              <a:defRPr b="0" i="0" sz="2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302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●"/>
              <a:defRPr b="0" i="0" sz="2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302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●"/>
              <a:defRPr b="0" i="0" sz="2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302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●"/>
              <a:defRPr b="0" i="0" sz="2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64" name="Google Shape;64;p24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65" name="Google Shape;65;p24"/>
          <p:cNvSpPr txBox="1"/>
          <p:nvPr>
            <p:ph idx="12" type="sldNum"/>
          </p:nvPr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24"/>
          <p:cNvSpPr txBox="1"/>
          <p:nvPr>
            <p:ph idx="10" type="dt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www.cde.ca.gov/be/st/ss/documents/histsocscistnd.pdf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png"/></Relationships>
</file>

<file path=ppt/slides/_rels/slide14.xml.rels><?xml version="1.0" encoding="UTF-8" standalone="yes"?><Relationships xmlns="http://schemas.openxmlformats.org/package/2006/relationships"><Relationship Id="rId11" Type="http://schemas.openxmlformats.org/officeDocument/2006/relationships/image" Target="../media/image10.png"/><Relationship Id="rId10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.jpg"/><Relationship Id="rId4" Type="http://schemas.openxmlformats.org/officeDocument/2006/relationships/image" Target="../media/image4.jpg"/><Relationship Id="rId9" Type="http://schemas.openxmlformats.org/officeDocument/2006/relationships/image" Target="../media/image7.png"/><Relationship Id="rId5" Type="http://schemas.openxmlformats.org/officeDocument/2006/relationships/image" Target="../media/image6.jpg"/><Relationship Id="rId6" Type="http://schemas.openxmlformats.org/officeDocument/2006/relationships/image" Target="../media/image3.jpg"/><Relationship Id="rId7" Type="http://schemas.openxmlformats.org/officeDocument/2006/relationships/image" Target="../media/image5.png"/><Relationship Id="rId8" Type="http://schemas.openxmlformats.org/officeDocument/2006/relationships/image" Target="../media/image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://www.unitsofstudy.com/shared/resources/UOS_MSReading_Flyer-Fall-update-2.pdf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hyperlink" Target="mailto:jpalmquist@walnutcreeksd.org" TargetMode="Externa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7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4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hyperlink" Target="http://www.walnutcreeksd.org/wci/site/default.asp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hyperlink" Target="http://www.classroom.google.come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"/>
          <p:cNvSpPr txBox="1"/>
          <p:nvPr>
            <p:ph type="ctrTitle"/>
          </p:nvPr>
        </p:nvSpPr>
        <p:spPr>
          <a:xfrm>
            <a:off x="685800" y="1600200"/>
            <a:ext cx="77724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Tahoma"/>
              <a:buNone/>
            </a:pPr>
            <a:r>
              <a:rPr b="0" i="0" lang="en-US" sz="480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Welcome to </a:t>
            </a:r>
            <a:br>
              <a:rPr b="0" i="0" lang="en-US" sz="480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b="0" i="0" lang="en-US" sz="480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Back to School Night!</a:t>
            </a:r>
            <a:endParaRPr/>
          </a:p>
        </p:txBody>
      </p:sp>
      <p:sp>
        <p:nvSpPr>
          <p:cNvPr id="167" name="Google Shape;167;p1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60"/>
              <a:buNone/>
            </a:pPr>
            <a:r>
              <a:rPr b="0" i="0" lang="en-US" sz="3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Presenting…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560"/>
              <a:buNone/>
            </a:pPr>
            <a:r>
              <a:rPr b="0" i="0" lang="en-US" sz="3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Jana Palmquist, 7</a:t>
            </a:r>
            <a:r>
              <a:rPr b="0" baseline="30000" i="0" lang="en-US" sz="3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th</a:t>
            </a:r>
            <a:r>
              <a:rPr b="0" i="0" lang="en-US" sz="3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Grade Core Teacher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560"/>
              <a:buFont typeface="Noto Sans Symbols"/>
              <a:buNone/>
            </a:pPr>
            <a:r>
              <a:t/>
            </a:r>
            <a:endParaRPr b="0" i="0" sz="3200" u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8"/>
          <p:cNvSpPr txBox="1"/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Tahoma"/>
              <a:buNone/>
            </a:pPr>
            <a:r>
              <a:rPr b="0" i="0" lang="en-US" sz="420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Social Studies</a:t>
            </a:r>
            <a:endParaRPr/>
          </a:p>
        </p:txBody>
      </p:sp>
      <p:sp>
        <p:nvSpPr>
          <p:cNvPr id="227" name="Google Shape;227;p8"/>
          <p:cNvSpPr txBox="1"/>
          <p:nvPr>
            <p:ph idx="1" type="body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240"/>
              <a:buFont typeface="Noto Sans Symbols"/>
              <a:buChar char="●"/>
            </a:pPr>
            <a:r>
              <a:rPr b="0" i="0" lang="en-US" sz="28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Through a guided inquiry process, we will study the social, cultural, and technological changes that occurred in Europe, Africa, and Asia…a VERY long time ago!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2240"/>
              <a:buFont typeface="Noto Sans Symbols"/>
              <a:buChar char="●"/>
            </a:pPr>
            <a:r>
              <a:rPr b="0" i="0" lang="en-US" sz="28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We will examine the growing economic interaction among civilizations as well as the exchange of ideas, beliefs, technologies, and commodities.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2240"/>
              <a:buFont typeface="Noto Sans Symbols"/>
              <a:buChar char="●"/>
            </a:pPr>
            <a:r>
              <a:rPr b="0" i="0" lang="en-US" sz="28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Conceptual Threads:  Agriculture, Religion, Achievements (connections to today), Social Structure</a:t>
            </a:r>
            <a:endParaRPr/>
          </a:p>
        </p:txBody>
      </p:sp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0"/>
          <p:cNvSpPr txBox="1"/>
          <p:nvPr>
            <p:ph idx="1" type="body"/>
          </p:nvPr>
        </p:nvSpPr>
        <p:spPr>
          <a:xfrm>
            <a:off x="228600" y="457200"/>
            <a:ext cx="8458200" cy="5673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2766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600"/>
              <a:buFont typeface="Noto Sans Symbols"/>
              <a:buChar char="●"/>
            </a:pPr>
            <a:r>
              <a:rPr lang="en-US" sz="3600"/>
              <a:t>The WCSD adopted a new SS program created by the Teachers’ Curriculum Institute (TCI).  There is an on-line text book and assignments/activities can be found on-line (highly beneficial if your child is absent).  </a:t>
            </a:r>
            <a:endParaRPr sz="3600"/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 sz="36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</a:pPr>
            <a:r>
              <a:rPr b="1" lang="en-US"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Social Studies Standards Addressed: Click on the following link and read/review pages 27-32 </a:t>
            </a:r>
            <a:r>
              <a:rPr lang="en-US" sz="2400" u="sng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https://www.cde.ca.gov/be/st/ss/documents/histsocscistnd.pdf</a:t>
            </a:r>
            <a:endParaRPr sz="2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 sz="48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60edba7782_0_0"/>
          <p:cNvSpPr txBox="1"/>
          <p:nvPr>
            <p:ph idx="1" type="body"/>
          </p:nvPr>
        </p:nvSpPr>
        <p:spPr>
          <a:xfrm>
            <a:off x="457200" y="1600200"/>
            <a:ext cx="8229600" cy="453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38" name="Google Shape;238;g60edba7782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375" y="184500"/>
            <a:ext cx="8798198" cy="6096326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g60edba7782_0_0"/>
          <p:cNvSpPr/>
          <p:nvPr/>
        </p:nvSpPr>
        <p:spPr>
          <a:xfrm>
            <a:off x="5408150" y="1921625"/>
            <a:ext cx="368100" cy="633000"/>
          </a:xfrm>
          <a:prstGeom prst="up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g60edba7782_0_0"/>
          <p:cNvSpPr/>
          <p:nvPr/>
        </p:nvSpPr>
        <p:spPr>
          <a:xfrm>
            <a:off x="1772025" y="2047375"/>
            <a:ext cx="471900" cy="633000"/>
          </a:xfrm>
          <a:prstGeom prst="up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g60edba7782_0_0"/>
          <p:cNvSpPr/>
          <p:nvPr/>
        </p:nvSpPr>
        <p:spPr>
          <a:xfrm>
            <a:off x="2945725" y="2680367"/>
            <a:ext cx="310800" cy="438000"/>
          </a:xfrm>
          <a:prstGeom prst="up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g60edba7782_0_0"/>
          <p:cNvSpPr/>
          <p:nvPr/>
        </p:nvSpPr>
        <p:spPr>
          <a:xfrm>
            <a:off x="6259650" y="2393400"/>
            <a:ext cx="471900" cy="438000"/>
          </a:xfrm>
          <a:prstGeom prst="up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60edba7782_0_11"/>
          <p:cNvSpPr txBox="1"/>
          <p:nvPr>
            <p:ph idx="1" type="body"/>
          </p:nvPr>
        </p:nvSpPr>
        <p:spPr>
          <a:xfrm>
            <a:off x="457200" y="1600200"/>
            <a:ext cx="8229600" cy="453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48" name="Google Shape;248;g60edba7782_0_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571500"/>
            <a:ext cx="8851997" cy="5715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g60edba7782_0_11"/>
          <p:cNvSpPr/>
          <p:nvPr/>
        </p:nvSpPr>
        <p:spPr>
          <a:xfrm>
            <a:off x="4483650" y="1083450"/>
            <a:ext cx="553200" cy="11064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1"/>
          <p:cNvSpPr txBox="1"/>
          <p:nvPr>
            <p:ph type="title"/>
          </p:nvPr>
        </p:nvSpPr>
        <p:spPr>
          <a:xfrm>
            <a:off x="457200" y="277812"/>
            <a:ext cx="7772400" cy="636587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Tahoma"/>
              <a:buNone/>
            </a:pPr>
            <a:r>
              <a:rPr b="0" i="0" lang="en-US" sz="420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Units of Study:</a:t>
            </a:r>
            <a:endParaRPr/>
          </a:p>
        </p:txBody>
      </p:sp>
      <p:pic>
        <p:nvPicPr>
          <p:cNvPr descr="MPj04333110000[1]" id="255" name="Google Shape;255;p1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" y="990600"/>
            <a:ext cx="1447800" cy="21764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Pj04009910000[1]" id="256" name="Google Shape;256;p11"/>
          <p:cNvPicPr preferRelativeResize="0"/>
          <p:nvPr>
            <p:ph idx="2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057400" y="1143000"/>
            <a:ext cx="1751012" cy="2189162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11"/>
          <p:cNvSpPr txBox="1"/>
          <p:nvPr>
            <p:ph idx="3" type="body"/>
          </p:nvPr>
        </p:nvSpPr>
        <p:spPr>
          <a:xfrm>
            <a:off x="685800" y="5029200"/>
            <a:ext cx="8001000" cy="16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240"/>
              <a:buFont typeface="Noto Sans Symbols"/>
              <a:buChar char="●"/>
            </a:pPr>
            <a:r>
              <a:rPr b="0" i="0" lang="en-US" sz="28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Rome, The Islamic Empire, Byzantine Empire, West Africa, China, Feudal Japan, Europe – Middle Ages, The Americas, The Renaissance &amp; Reformation, &amp; The Modern Age</a:t>
            </a:r>
            <a:endParaRPr/>
          </a:p>
        </p:txBody>
      </p:sp>
      <p:pic>
        <p:nvPicPr>
          <p:cNvPr descr="MPj04037460000[1]" id="258" name="Google Shape;258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191000" y="1143000"/>
            <a:ext cx="1485900" cy="990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Pj04012790000[1]" id="259" name="Google Shape;259;p1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038600" y="2209800"/>
            <a:ext cx="1219200" cy="1524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Cj02429570000[1]" id="260" name="Google Shape;260;p1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05400" y="2514600"/>
            <a:ext cx="1627187" cy="2209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Cj04336260000[1]" id="261" name="Google Shape;261;p1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705600" y="762000"/>
            <a:ext cx="1517650" cy="18272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Cj03248160000[1]" id="262" name="Google Shape;262;p1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6400800" y="3429000"/>
            <a:ext cx="2133600" cy="163353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Cj04356680000[1]" id="263" name="Google Shape;263;p11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152400" y="3276600"/>
            <a:ext cx="1828800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CBD20239_0000[1]" id="264" name="Google Shape;264;p11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2286000" y="3657600"/>
            <a:ext cx="2133600" cy="1454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edg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3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20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20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2"/>
          <p:cNvSpPr txBox="1"/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800"/>
              <a:buFont typeface="Tahoma"/>
              <a:buNone/>
            </a:pPr>
            <a:r>
              <a:rPr b="0" i="0" lang="en-US" sz="380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Focus Questions:</a:t>
            </a:r>
            <a:endParaRPr/>
          </a:p>
        </p:txBody>
      </p:sp>
      <p:sp>
        <p:nvSpPr>
          <p:cNvPr id="270" name="Google Shape;270;p12"/>
          <p:cNvSpPr txBox="1"/>
          <p:nvPr>
            <p:ph idx="1" type="body"/>
          </p:nvPr>
        </p:nvSpPr>
        <p:spPr>
          <a:xfrm>
            <a:off x="457200" y="1250525"/>
            <a:ext cx="8229600" cy="488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rPr lang="en-US" sz="2400"/>
              <a:t>Overarching Question: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E599"/>
              </a:buClr>
              <a:buSzPts val="2400"/>
              <a:buChar char="●"/>
            </a:pPr>
            <a:r>
              <a:rPr lang="en-US" sz="2400">
                <a:solidFill>
                  <a:srgbClr val="FFE599"/>
                </a:solidFill>
              </a:rPr>
              <a:t> How did distant regions of the world become more interconnected through Medieval and Modern times?</a:t>
            </a:r>
            <a:endParaRPr sz="2400">
              <a:solidFill>
                <a:srgbClr val="FFE59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rPr lang="en-US" sz="1800"/>
              <a:t>Unit Questions: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●"/>
            </a:pPr>
            <a:r>
              <a:rPr lang="en-US" sz="1800"/>
              <a:t>How did Europe react to the fall of Rome?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●"/>
            </a:pPr>
            <a:r>
              <a:rPr lang="en-US" sz="1800"/>
              <a:t>How can religion have a powerful effect on people’s way of life - including culture and government?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●"/>
            </a:pPr>
            <a:r>
              <a:rPr lang="en-US" sz="1800"/>
              <a:t>How is a civilizations way of life a product of both people and place?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●"/>
            </a:pPr>
            <a:r>
              <a:rPr lang="en-US" sz="1800"/>
              <a:t>What factors led to the (economic/political) success of Imperial and Medieval China?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●"/>
            </a:pPr>
            <a:r>
              <a:rPr lang="en-US" sz="1800"/>
              <a:t>How did Japan’s island location enable it to develop its own unique culture?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●"/>
            </a:pPr>
            <a:r>
              <a:rPr lang="en-US" sz="1800"/>
              <a:t>What factors led to cultural shifts in Europe? (i.e. Renaissance and Reformation)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●"/>
            </a:pPr>
            <a:r>
              <a:rPr lang="en-US" sz="1800"/>
              <a:t>What changes in thought led to the Modern Age?</a:t>
            </a:r>
            <a:endParaRPr sz="180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 sz="4000">
              <a:highlight>
                <a:srgbClr val="FFFF00"/>
              </a:highlight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0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0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0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0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13"/>
          <p:cNvSpPr txBox="1"/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Tahoma"/>
              <a:buNone/>
            </a:pPr>
            <a:r>
              <a:rPr b="0" i="0" lang="en-US" sz="420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Japan Day &amp; Byzantine Bazaar</a:t>
            </a:r>
            <a:endParaRPr/>
          </a:p>
        </p:txBody>
      </p:sp>
      <p:sp>
        <p:nvSpPr>
          <p:cNvPr id="276" name="Google Shape;276;p13"/>
          <p:cNvSpPr txBox="1"/>
          <p:nvPr>
            <p:ph idx="1" type="body"/>
          </p:nvPr>
        </p:nvSpPr>
        <p:spPr>
          <a:xfrm>
            <a:off x="457200" y="1600200"/>
            <a:ext cx="7696200" cy="40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4800"/>
              <a:buFont typeface="Noto Sans Symbols"/>
              <a:buChar char="●"/>
            </a:pPr>
            <a:r>
              <a:rPr b="0" i="0" lang="en-US" sz="48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We’ll need volunteers!</a:t>
            </a:r>
            <a:endParaRPr sz="4800"/>
          </a:p>
          <a:p>
            <a:pPr indent="-457200" lvl="1" marL="9144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3600"/>
              <a:buFont typeface="Noto Sans Symbols"/>
              <a:buChar char="●"/>
            </a:pPr>
            <a:r>
              <a:rPr b="0" i="0" lang="en-US" sz="36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Japan Day:  </a:t>
            </a:r>
            <a:r>
              <a:rPr lang="en-US" sz="3600"/>
              <a:t>Tuesday, March 10th (Training </a:t>
            </a:r>
            <a:r>
              <a:rPr lang="en-US" sz="3600"/>
              <a:t>night</a:t>
            </a:r>
            <a:r>
              <a:rPr lang="en-US" sz="3600"/>
              <a:t>, Tuesday, March 3rd, 7-8:00 PM)</a:t>
            </a:r>
            <a:endParaRPr sz="3600"/>
          </a:p>
          <a:p>
            <a:pPr indent="-457200" lvl="1" marL="9144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3600"/>
              <a:buFont typeface="Noto Sans Symbols"/>
              <a:buChar char="●"/>
            </a:pPr>
            <a:r>
              <a:rPr b="0" i="0" lang="en-US" sz="36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Byzantine Bazaar:  </a:t>
            </a:r>
            <a:r>
              <a:rPr lang="en-US" sz="3600"/>
              <a:t>Wednesday</a:t>
            </a:r>
            <a:r>
              <a:rPr b="0" i="0" lang="en-US" sz="36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, </a:t>
            </a:r>
            <a:r>
              <a:rPr lang="en-US" sz="3600"/>
              <a:t>May 27th</a:t>
            </a:r>
            <a:endParaRPr sz="3600"/>
          </a:p>
          <a:p>
            <a:pPr indent="-18034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560"/>
              <a:buFont typeface="Noto Sans Symbols"/>
              <a:buNone/>
            </a:pPr>
            <a:r>
              <a:t/>
            </a:r>
            <a:endParaRPr b="0" i="0" sz="4800" u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18034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560"/>
              <a:buFont typeface="Noto Sans Symbols"/>
              <a:buNone/>
            </a:pPr>
            <a:r>
              <a:t/>
            </a:r>
            <a:endParaRPr b="0" i="0" sz="3200" u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18034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560"/>
              <a:buNone/>
            </a:pPr>
            <a:r>
              <a:t/>
            </a:r>
            <a:endParaRPr b="0" i="0" sz="3200" u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4"/>
          <p:cNvSpPr txBox="1"/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Tahoma"/>
              <a:buNone/>
            </a:pPr>
            <a:r>
              <a:rPr b="0" i="0" lang="en-US" sz="420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English</a:t>
            </a:r>
            <a:endParaRPr/>
          </a:p>
        </p:txBody>
      </p:sp>
      <p:sp>
        <p:nvSpPr>
          <p:cNvPr id="282" name="Google Shape;282;p14"/>
          <p:cNvSpPr txBox="1"/>
          <p:nvPr>
            <p:ph idx="1" type="body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800"/>
              <a:buFont typeface="Noto Sans Symbols"/>
              <a:buChar char="●"/>
            </a:pPr>
            <a:r>
              <a:rPr b="0" i="0" lang="en-US" sz="38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Core 7 teaches English (reading &amp; writing) in a workshop methodology (goes hand-in-hand with Common Core).</a:t>
            </a:r>
            <a:endParaRPr sz="3800"/>
          </a:p>
          <a:p>
            <a:pPr indent="-323850" lvl="1" marL="74295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folHlink"/>
              </a:buClr>
              <a:buSzPts val="3800"/>
              <a:buFont typeface="Noto Sans Symbols"/>
              <a:buChar char="●"/>
            </a:pPr>
            <a:r>
              <a:rPr b="0" i="0" lang="en-US" sz="38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It’s all about strategies, modeling, and conferring! </a:t>
            </a:r>
            <a:endParaRPr sz="3800"/>
          </a:p>
          <a:p>
            <a:pPr indent="-323850" lvl="1" marL="74295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folHlink"/>
              </a:buClr>
              <a:buSzPts val="3800"/>
              <a:buFont typeface="Noto Sans Symbols"/>
              <a:buChar char="●"/>
            </a:pPr>
            <a:r>
              <a:rPr b="0" i="0" lang="en-US" sz="38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Every child can be a writer! </a:t>
            </a:r>
            <a:endParaRPr sz="38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8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8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8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8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8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8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5"/>
          <p:cNvSpPr txBox="1"/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Tahoma"/>
              <a:buNone/>
            </a:pPr>
            <a:r>
              <a:rPr b="0" i="0" lang="en-US" sz="420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Reading Workshop</a:t>
            </a:r>
            <a:endParaRPr/>
          </a:p>
        </p:txBody>
      </p:sp>
      <p:sp>
        <p:nvSpPr>
          <p:cNvPr id="288" name="Google Shape;288;p15"/>
          <p:cNvSpPr txBox="1"/>
          <p:nvPr>
            <p:ph idx="1" type="body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560"/>
              <a:buFont typeface="Noto Sans Symbols"/>
              <a:buChar char="●"/>
            </a:pPr>
            <a:r>
              <a:rPr b="0" i="0" lang="en-US" sz="3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Reading is taught through a series of mini-lessons, student practice, conferring, read aloud, and discussions.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560"/>
              <a:buNone/>
            </a:pPr>
            <a:r>
              <a:t/>
            </a:r>
            <a:endParaRPr b="0" i="0" sz="3200" u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560"/>
              <a:buFont typeface="Noto Sans Symbols"/>
              <a:buChar char="●"/>
            </a:pPr>
            <a:r>
              <a:rPr b="0" i="0" lang="en-US" sz="3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Sustained independent reading will be a focus this year.  Students need to, read, read, read!</a:t>
            </a:r>
            <a:endParaRPr/>
          </a:p>
          <a:p>
            <a:pPr indent="-18034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560"/>
              <a:buNone/>
            </a:pPr>
            <a:r>
              <a:t/>
            </a:r>
            <a:endParaRPr b="0" i="0" sz="3200" u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28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28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28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28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5f555155da_1_5"/>
          <p:cNvSpPr txBox="1"/>
          <p:nvPr>
            <p:ph type="title"/>
          </p:nvPr>
        </p:nvSpPr>
        <p:spPr>
          <a:xfrm>
            <a:off x="457200" y="277812"/>
            <a:ext cx="8229600" cy="11397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Tahoma"/>
              <a:buNone/>
            </a:pPr>
            <a:r>
              <a:rPr lang="en-US"/>
              <a:t>Reading</a:t>
            </a:r>
            <a:r>
              <a:rPr b="0" i="0" lang="en-US" sz="420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 Workshop</a:t>
            </a:r>
            <a:endParaRPr/>
          </a:p>
        </p:txBody>
      </p:sp>
      <p:sp>
        <p:nvSpPr>
          <p:cNvPr id="294" name="Google Shape;294;g5f555155da_1_5"/>
          <p:cNvSpPr txBox="1"/>
          <p:nvPr>
            <p:ph idx="1" type="body"/>
          </p:nvPr>
        </p:nvSpPr>
        <p:spPr>
          <a:xfrm>
            <a:off x="457200" y="1143000"/>
            <a:ext cx="8229600" cy="498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560"/>
              <a:buFont typeface="Noto Sans Symbols"/>
              <a:buChar char="●"/>
            </a:pPr>
            <a:r>
              <a:rPr b="0" i="0" lang="en-US" sz="3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Units Covered:</a:t>
            </a:r>
            <a:endParaRPr/>
          </a:p>
          <a:p>
            <a:pPr indent="-316230" lvl="1" marL="74295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ts val="2400"/>
              <a:buFont typeface="Noto Sans Symbols"/>
              <a:buChar char="●"/>
            </a:pPr>
            <a:r>
              <a:rPr b="0" i="0" lang="en-US" sz="24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Informative (RW</a:t>
            </a:r>
            <a:r>
              <a:rPr lang="en-US" sz="2400"/>
              <a:t> &amp; WW both included)</a:t>
            </a:r>
            <a:r>
              <a:rPr b="0" i="0" lang="en-US" sz="24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– Quarter 1</a:t>
            </a:r>
            <a:endParaRPr/>
          </a:p>
          <a:p>
            <a:pPr indent="-316230" lvl="1" marL="74295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ts val="2400"/>
              <a:buFont typeface="Noto Sans Symbols"/>
              <a:buChar char="●"/>
            </a:pPr>
            <a:r>
              <a:rPr lang="en-US" sz="2400"/>
              <a:t>Non Fiction</a:t>
            </a:r>
            <a:r>
              <a:rPr b="0" i="0" lang="en-US" sz="24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– Quarter 2</a:t>
            </a:r>
            <a:endParaRPr/>
          </a:p>
          <a:p>
            <a:pPr indent="-316230" lvl="1" marL="74295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ts val="2400"/>
              <a:buFont typeface="Noto Sans Symbols"/>
              <a:buChar char="●"/>
            </a:pPr>
            <a:r>
              <a:rPr lang="en-US" sz="2400"/>
              <a:t>Investigating Characterization/Realistic Fiction</a:t>
            </a:r>
            <a:r>
              <a:rPr b="0" i="0" lang="en-US" sz="24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400"/>
              <a:t>- Quarter 3</a:t>
            </a:r>
            <a:endParaRPr sz="2400"/>
          </a:p>
          <a:p>
            <a:pPr indent="-316230" lvl="1" marL="74295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Science Fiction - Quarter 4</a:t>
            </a:r>
            <a:endParaRPr sz="2400"/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1440"/>
              <a:buFont typeface="Arial"/>
              <a:buNone/>
            </a:pPr>
            <a:r>
              <a:rPr lang="en-US" sz="2400"/>
              <a:t>Here is a </a:t>
            </a:r>
            <a:r>
              <a:rPr lang="en-US" sz="2400" u="sng">
                <a:solidFill>
                  <a:schemeClr val="hlink"/>
                </a:solidFill>
                <a:hlinkClick r:id="rId3"/>
              </a:rPr>
              <a:t>link</a:t>
            </a:r>
            <a:r>
              <a:rPr lang="en-US" sz="2400"/>
              <a:t> to an overview of all middle school RW units.</a:t>
            </a:r>
            <a:endParaRPr sz="2400"/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4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4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"/>
          <p:cNvSpPr txBox="1"/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Tahoma"/>
              <a:buNone/>
            </a:pPr>
            <a:r>
              <a:rPr b="0" i="0" lang="en-US" sz="420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My background…	</a:t>
            </a:r>
            <a:endParaRPr/>
          </a:p>
        </p:txBody>
      </p:sp>
      <p:sp>
        <p:nvSpPr>
          <p:cNvPr id="173" name="Google Shape;173;p2"/>
          <p:cNvSpPr txBox="1"/>
          <p:nvPr>
            <p:ph idx="1" type="body"/>
          </p:nvPr>
        </p:nvSpPr>
        <p:spPr>
          <a:xfrm>
            <a:off x="381000" y="1143000"/>
            <a:ext cx="8305800" cy="4987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560"/>
              <a:buFont typeface="Noto Sans Symbols"/>
              <a:buChar char="●"/>
            </a:pPr>
            <a:r>
              <a:rPr b="0" i="0" lang="en-US" sz="3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I taught in the corporate world as a manager of some kind for 15 years.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560"/>
              <a:buFont typeface="Noto Sans Symbols"/>
              <a:buChar char="●"/>
            </a:pPr>
            <a:r>
              <a:rPr b="0" i="0" lang="en-US" sz="3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At the age of 37 I went back to school and obtained my teaching credential and masters of education.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560"/>
              <a:buFont typeface="Noto Sans Symbols"/>
              <a:buChar char="●"/>
            </a:pPr>
            <a:r>
              <a:rPr b="0" i="0" lang="en-US" sz="3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I have student taught 2</a:t>
            </a:r>
            <a:r>
              <a:rPr b="0" baseline="30000" i="0" lang="en-US" sz="3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nd</a:t>
            </a:r>
            <a:r>
              <a:rPr lang="en-US"/>
              <a:t> grade and taught </a:t>
            </a:r>
            <a:r>
              <a:rPr b="0" i="0" lang="en-US" sz="3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4</a:t>
            </a:r>
            <a:r>
              <a:rPr b="0" baseline="30000" i="0" lang="en-US" sz="3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th</a:t>
            </a:r>
            <a:r>
              <a:rPr b="0" i="0" lang="en-US" sz="3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and 7</a:t>
            </a:r>
            <a:r>
              <a:rPr b="0" baseline="30000" i="0" lang="en-US" sz="3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th</a:t>
            </a:r>
            <a:r>
              <a:rPr b="0" i="0" lang="en-US" sz="3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grades.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560"/>
              <a:buFont typeface="Noto Sans Symbols"/>
              <a:buChar char="●"/>
            </a:pPr>
            <a:r>
              <a:rPr b="0" i="0" lang="en-US" sz="3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My desire was to teach 7</a:t>
            </a:r>
            <a:r>
              <a:rPr b="0" baseline="30000" i="0" lang="en-US" sz="3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th</a:t>
            </a:r>
            <a:r>
              <a:rPr b="0" i="0" lang="en-US" sz="3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grade Core at WCI.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560"/>
              <a:buFont typeface="Noto Sans Symbols"/>
              <a:buChar char="●"/>
            </a:pPr>
            <a:r>
              <a:rPr b="0" i="0" lang="en-US" sz="3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I am living my dream!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5e2c6b14a3_0_0"/>
          <p:cNvSpPr txBox="1"/>
          <p:nvPr>
            <p:ph type="title"/>
          </p:nvPr>
        </p:nvSpPr>
        <p:spPr>
          <a:xfrm>
            <a:off x="457200" y="277807"/>
            <a:ext cx="8229600" cy="4398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3600"/>
              <a:t>Stories and Books We Will Read</a:t>
            </a:r>
            <a:endParaRPr sz="3600"/>
          </a:p>
        </p:txBody>
      </p:sp>
      <p:sp>
        <p:nvSpPr>
          <p:cNvPr id="300" name="Google Shape;300;g5e2c6b14a3_0_0"/>
          <p:cNvSpPr txBox="1"/>
          <p:nvPr>
            <p:ph idx="1" type="body"/>
          </p:nvPr>
        </p:nvSpPr>
        <p:spPr>
          <a:xfrm>
            <a:off x="457200" y="1067200"/>
            <a:ext cx="8229600" cy="508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</a:pPr>
            <a:r>
              <a:rPr lang="en-US" sz="1600"/>
              <a:t>Informative Unit (Writing about Reading):</a:t>
            </a:r>
            <a:endParaRPr sz="1600"/>
          </a:p>
          <a:p>
            <a:pPr indent="-3175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Char char="●"/>
            </a:pPr>
            <a:r>
              <a:rPr lang="en-US" sz="1600"/>
              <a:t>Mentor Text: “The Stolen Party” Liliana Heker</a:t>
            </a:r>
            <a:endParaRPr sz="1600"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 sz="1600"/>
              <a:t>Students: CHOICE - read a book of their choice (one they love or think they will love</a:t>
            </a:r>
            <a:r>
              <a:rPr lang="en-US" sz="1400"/>
              <a:t>)</a:t>
            </a:r>
            <a:endParaRPr sz="1400"/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 sz="1400"/>
          </a:p>
          <a:p>
            <a:pPr indent="0" lvl="0" marL="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</a:pPr>
            <a:r>
              <a:rPr lang="en-US" sz="1600"/>
              <a:t>Non-Fiction Unit:</a:t>
            </a:r>
            <a:endParaRPr sz="1600"/>
          </a:p>
          <a:p>
            <a:pPr indent="0" lvl="0" marL="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</a:pPr>
            <a:r>
              <a:rPr lang="en-US" sz="1600"/>
              <a:t>Mentor Text: “Fast Food Nation” by Eric Schlosser</a:t>
            </a:r>
            <a:endParaRPr sz="1600"/>
          </a:p>
          <a:p>
            <a:pPr indent="0" lvl="0" marL="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</a:pPr>
            <a:r>
              <a:rPr lang="en-US" sz="1600"/>
              <a:t>Students: Reading Groups choice</a:t>
            </a:r>
            <a:endParaRPr sz="1400"/>
          </a:p>
          <a:p>
            <a:pPr indent="-3175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</a:pPr>
            <a:r>
              <a:rPr lang="en-US" sz="12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“Blast Back!: The Salem Witch Trials”</a:t>
            </a:r>
            <a:endParaRPr sz="120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175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</a:pPr>
            <a:r>
              <a:rPr lang="en-US" sz="12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“Vlad the Impaler: The Real Count Dracula”</a:t>
            </a:r>
            <a:endParaRPr sz="120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175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</a:pPr>
            <a:r>
              <a:rPr lang="en-US" sz="12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“Fatal Fever: Tracking Down Typhoid Mary”</a:t>
            </a:r>
            <a:endParaRPr sz="120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175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</a:pPr>
            <a:r>
              <a:rPr lang="en-US" sz="12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“Dark Game - True Stories”</a:t>
            </a:r>
            <a:endParaRPr sz="120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175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</a:pPr>
            <a:r>
              <a:rPr lang="en-US" sz="12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“Imprisoned”</a:t>
            </a:r>
            <a:endParaRPr sz="120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175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</a:pPr>
            <a:r>
              <a:rPr lang="en-US" sz="12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“Bomb”</a:t>
            </a:r>
            <a:endParaRPr sz="120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175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</a:pPr>
            <a:r>
              <a:rPr lang="en-US" sz="12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The Nazi Hunters: How a Team of Spies and Survivors Captured the World’s Most Notorious Nazi</a:t>
            </a:r>
            <a:endParaRPr sz="120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175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</a:pPr>
            <a:r>
              <a:rPr lang="en-US" sz="12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“The Boys Who Challenged Hitler”</a:t>
            </a:r>
            <a:endParaRPr sz="120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 sz="120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rPr lang="en-US" sz="1600"/>
              <a:t>Investigating Characterization (students will also be reading a partner selected Realistic </a:t>
            </a:r>
            <a:r>
              <a:rPr lang="en-US" sz="1600"/>
              <a:t>Fiction</a:t>
            </a:r>
            <a:r>
              <a:rPr lang="en-US" sz="1600"/>
              <a:t> Novel from a collection of authors who have also written short-stories)</a:t>
            </a:r>
            <a:endParaRPr sz="1600"/>
          </a:p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Nunito"/>
              <a:buChar char="●"/>
            </a:pPr>
            <a:r>
              <a:rPr lang="en-US" sz="1600"/>
              <a:t>“The Outsiders” by S.E. Hinton</a:t>
            </a:r>
            <a:endParaRPr sz="16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 sz="16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rPr lang="en-US" sz="1600"/>
              <a:t>Science Fiction</a:t>
            </a:r>
            <a:endParaRPr sz="120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09880" lvl="0" marL="4572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280"/>
              <a:buChar char="●"/>
            </a:pPr>
            <a:r>
              <a:rPr lang="en-US" sz="1600"/>
              <a:t>“The Monsters Are Due on Maple Street” by Rod Serling</a:t>
            </a:r>
            <a:endParaRPr/>
          </a:p>
          <a:p>
            <a:pPr indent="-309880" lvl="0" marL="4572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280"/>
              <a:buChar char="●"/>
            </a:pPr>
            <a:r>
              <a:rPr lang="en-US" sz="1600"/>
              <a:t>“Dark They Were, and Golden-Eyed” by Ray Bradbury</a:t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 sz="120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 sz="14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17"/>
          <p:cNvSpPr txBox="1"/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Tahoma"/>
              <a:buNone/>
            </a:pPr>
            <a:r>
              <a:rPr b="0" i="0" lang="en-US" sz="420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Writing Workshop</a:t>
            </a:r>
            <a:endParaRPr/>
          </a:p>
        </p:txBody>
      </p:sp>
      <p:sp>
        <p:nvSpPr>
          <p:cNvPr id="306" name="Google Shape;306;p17"/>
          <p:cNvSpPr txBox="1"/>
          <p:nvPr>
            <p:ph idx="1" type="body"/>
          </p:nvPr>
        </p:nvSpPr>
        <p:spPr>
          <a:xfrm>
            <a:off x="457200" y="1143000"/>
            <a:ext cx="8229600" cy="4987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560"/>
              <a:buFont typeface="Noto Sans Symbols"/>
              <a:buChar char="●"/>
            </a:pPr>
            <a:r>
              <a:rPr b="0" i="0" lang="en-US" sz="3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Writing is taught through a series of mini-lessons, student practice, and conferring. 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560"/>
              <a:buFont typeface="Noto Sans Symbols"/>
              <a:buChar char="●"/>
            </a:pPr>
            <a:r>
              <a:rPr b="0" i="0" lang="en-US" sz="3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Units Covered: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ts val="1920"/>
              <a:buFont typeface="Noto Sans Symbols"/>
              <a:buChar char="●"/>
            </a:pPr>
            <a:r>
              <a:rPr b="0" i="0" lang="en-US" sz="24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Informative (</a:t>
            </a:r>
            <a:r>
              <a:rPr lang="en-US" sz="2400"/>
              <a:t>writing about reading)</a:t>
            </a:r>
            <a:r>
              <a:rPr b="0" i="0" lang="en-US" sz="24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– Quarter 1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ts val="1920"/>
              <a:buFont typeface="Noto Sans Symbols"/>
              <a:buChar char="●"/>
            </a:pPr>
            <a:r>
              <a:rPr b="0" i="0" lang="en-US" sz="24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Argument – Quarter 2/3, in conjunction with the Historical Fiction Reading Unit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ts val="1920"/>
              <a:buFont typeface="Noto Sans Symbols"/>
              <a:buChar char="●"/>
            </a:pPr>
            <a:r>
              <a:rPr b="0" i="0" lang="en-US" sz="24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Realistic Fiction/Narrative – Quarter ¾ in conjunction with a Realistic Fiction Reading Unit.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ts val="1920"/>
              <a:buFont typeface="Noto Sans Symbols"/>
              <a:buChar char="●"/>
            </a:pPr>
            <a:r>
              <a:rPr b="0" i="0" lang="en-US" sz="24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Students will also write several on-demand pieces throughout the school year, in English and Social Studies.</a:t>
            </a:r>
            <a:endParaRPr/>
          </a:p>
          <a:p>
            <a:pPr indent="-22098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920"/>
              <a:buNone/>
            </a:pPr>
            <a:r>
              <a:t/>
            </a:r>
            <a:endParaRPr b="0" i="0" sz="2400" u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18"/>
          <p:cNvSpPr txBox="1"/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Tahoma"/>
              <a:buNone/>
            </a:pPr>
            <a:r>
              <a:rPr b="0" i="0" lang="en-US" sz="420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Homework</a:t>
            </a:r>
            <a:endParaRPr/>
          </a:p>
        </p:txBody>
      </p:sp>
      <p:sp>
        <p:nvSpPr>
          <p:cNvPr id="312" name="Google Shape;312;p18"/>
          <p:cNvSpPr txBox="1"/>
          <p:nvPr>
            <p:ph idx="1" type="body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240"/>
              <a:buFont typeface="Noto Sans Symbols"/>
              <a:buChar char="●"/>
            </a:pPr>
            <a:r>
              <a:rPr b="0" i="0" lang="en-US" sz="28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Homework is limited to reading, writing, and some SS work.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2240"/>
              <a:buFont typeface="Noto Sans Symbols"/>
              <a:buChar char="●"/>
            </a:pPr>
            <a:r>
              <a:rPr b="0" i="0" lang="en-US" sz="28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A lot of work, if not most, is completed in class.  Any class work not completed in class, becomes that student’s homework.  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2240"/>
              <a:buFont typeface="Noto Sans Symbols"/>
              <a:buChar char="●"/>
            </a:pPr>
            <a:r>
              <a:rPr b="0" i="0" lang="en-US" sz="28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Please feel free to email me on a weekly basis to find out how your child is doing in regard to turning in their homework – they still need your help!  There are a lot of magic backpacks!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19"/>
          <p:cNvSpPr txBox="1"/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Tahoma"/>
              <a:buNone/>
            </a:pPr>
            <a:r>
              <a:rPr b="0" i="0" lang="en-US" sz="420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Communication</a:t>
            </a:r>
            <a:endParaRPr/>
          </a:p>
        </p:txBody>
      </p:sp>
      <p:sp>
        <p:nvSpPr>
          <p:cNvPr id="318" name="Google Shape;318;p19"/>
          <p:cNvSpPr txBox="1"/>
          <p:nvPr>
            <p:ph idx="1" type="body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560"/>
              <a:buFont typeface="Noto Sans Symbols"/>
              <a:buChar char="●"/>
            </a:pPr>
            <a:r>
              <a:rPr b="0" i="0" lang="en-US" sz="3200" u="sng">
                <a:solidFill>
                  <a:schemeClr val="lt1"/>
                </a:solidFill>
                <a:hlinkClick r:id="rId3"/>
              </a:rPr>
              <a:t>jpalmquist@walnutcreeksd.org</a:t>
            </a:r>
            <a:r>
              <a:rPr b="0" i="0" lang="en-US" sz="3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– This is generally the best way to contact me.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560"/>
              <a:buFont typeface="Noto Sans Symbols"/>
              <a:buChar char="●"/>
            </a:pPr>
            <a:r>
              <a:rPr b="0" i="0" lang="en-US" sz="3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Telephone # 944-6840, x-8210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560"/>
              <a:buFont typeface="Noto Sans Symbols"/>
              <a:buChar char="●"/>
            </a:pPr>
            <a:r>
              <a:rPr b="0" i="0" lang="en-US" sz="3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My prep period is 7th period.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560"/>
              <a:buFont typeface="Noto Sans Symbols"/>
              <a:buChar char="●"/>
            </a:pPr>
            <a:r>
              <a:rPr b="0" i="0" lang="en-US" sz="3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I will, periodically, send out communic</a:t>
            </a:r>
            <a:r>
              <a:rPr lang="en-US"/>
              <a:t>ation via </a:t>
            </a:r>
            <a:r>
              <a:rPr b="0" i="0" lang="en-US" sz="3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emails or Blackboard.  </a:t>
            </a:r>
            <a:r>
              <a:rPr lang="en-US"/>
              <a:t>But never forget that your child has access to three Google Classrooms that are updated daily/weekly.</a:t>
            </a:r>
            <a:r>
              <a:rPr b="0" i="0" lang="en-US" sz="3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 b="0" i="0" sz="3200" u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/>
          </a:p>
          <a:p>
            <a:pPr indent="-18034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560"/>
              <a:buNone/>
            </a:pPr>
            <a:r>
              <a:t/>
            </a:r>
            <a:endParaRPr b="0" i="0" sz="3200" u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5f57dd48b8_0_3"/>
          <p:cNvSpPr txBox="1"/>
          <p:nvPr>
            <p:ph type="title"/>
          </p:nvPr>
        </p:nvSpPr>
        <p:spPr>
          <a:xfrm>
            <a:off x="457200" y="277812"/>
            <a:ext cx="8229600" cy="11397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Distribution of the Core 7 Syllabus</a:t>
            </a:r>
            <a:endParaRPr/>
          </a:p>
        </p:txBody>
      </p:sp>
      <p:sp>
        <p:nvSpPr>
          <p:cNvPr id="324" name="Google Shape;324;g5f57dd48b8_0_3"/>
          <p:cNvSpPr txBox="1"/>
          <p:nvPr>
            <p:ph idx="1" type="body"/>
          </p:nvPr>
        </p:nvSpPr>
        <p:spPr>
          <a:xfrm>
            <a:off x="457200" y="1600200"/>
            <a:ext cx="8229600" cy="453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/>
          </a:p>
        </p:txBody>
      </p:sp>
      <p:pic>
        <p:nvPicPr>
          <p:cNvPr id="325" name="Google Shape;325;g5f57dd48b8_0_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6700" y="1265950"/>
            <a:ext cx="8582472" cy="53154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0"/>
          <p:cNvSpPr txBox="1"/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Tahoma"/>
              <a:buNone/>
            </a:pPr>
            <a:r>
              <a:rPr b="0" i="0" lang="en-US" sz="420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Questions?</a:t>
            </a:r>
            <a:endParaRPr/>
          </a:p>
        </p:txBody>
      </p:sp>
      <p:pic>
        <p:nvPicPr>
          <p:cNvPr descr="MCj03970740000[1]" id="331" name="Google Shape;331;p2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6000" y="1600200"/>
            <a:ext cx="4648200" cy="46053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edg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3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2000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21"/>
          <p:cNvSpPr txBox="1"/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Tahoma"/>
              <a:buNone/>
            </a:pPr>
            <a:r>
              <a:rPr b="0" i="0" lang="en-US" sz="420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Thank you for coming!</a:t>
            </a:r>
            <a:endParaRPr/>
          </a:p>
        </p:txBody>
      </p:sp>
      <p:sp>
        <p:nvSpPr>
          <p:cNvPr id="337" name="Google Shape;337;p21"/>
          <p:cNvSpPr txBox="1"/>
          <p:nvPr>
            <p:ph idx="1" type="body"/>
          </p:nvPr>
        </p:nvSpPr>
        <p:spPr>
          <a:xfrm>
            <a:off x="457200" y="1600200"/>
            <a:ext cx="4038600" cy="453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40"/>
              <a:buNone/>
            </a:pPr>
            <a:r>
              <a:rPr b="0" i="0" lang="en-US" sz="28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I look forward to getting</a:t>
            </a:r>
            <a:r>
              <a:rPr lang="en-US" sz="2800"/>
              <a:t> </a:t>
            </a:r>
            <a:r>
              <a:rPr b="0" i="0" lang="en-US" sz="28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to know you and your child!  Please never </a:t>
            </a:r>
            <a:r>
              <a:rPr lang="en-US" sz="2800"/>
              <a:t>hesitate</a:t>
            </a:r>
            <a:r>
              <a:rPr lang="en-US" sz="2800"/>
              <a:t> to email me with any questions or concerns.</a:t>
            </a:r>
            <a:endParaRPr b="0" i="0" sz="2800" u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SzPts val="3840"/>
              <a:buNone/>
            </a:pPr>
            <a:r>
              <a:rPr b="0" i="0" lang="en-US" sz="48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Have a great evening!</a:t>
            </a:r>
            <a:endParaRPr/>
          </a:p>
        </p:txBody>
      </p:sp>
      <p:pic>
        <p:nvPicPr>
          <p:cNvPr descr="MCBD10512_0000[1]" id="338" name="Google Shape;338;p2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43400" y="2667000"/>
            <a:ext cx="4038600" cy="3194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0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3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3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"/>
          <p:cNvSpPr txBox="1"/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Tahoma"/>
              <a:buNone/>
            </a:pPr>
            <a:r>
              <a:rPr b="0" i="0" lang="en-US" sz="420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My WCI Website &amp; </a:t>
            </a:r>
            <a:endParaRPr b="0" i="0" sz="4200" u="none">
              <a:solidFill>
                <a:schemeClr val="lt2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Tahoma"/>
              <a:buNone/>
            </a:pPr>
            <a:r>
              <a:rPr b="0" i="0" lang="en-US" sz="420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Google Classroom</a:t>
            </a:r>
            <a:endParaRPr/>
          </a:p>
        </p:txBody>
      </p:sp>
      <p:sp>
        <p:nvSpPr>
          <p:cNvPr id="179" name="Google Shape;179;p3"/>
          <p:cNvSpPr txBox="1"/>
          <p:nvPr>
            <p:ph idx="1" type="body"/>
          </p:nvPr>
        </p:nvSpPr>
        <p:spPr>
          <a:xfrm>
            <a:off x="457200" y="1545475"/>
            <a:ext cx="8229600" cy="458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 sz="2800"/>
          </a:p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Font typeface="Noto Sans Symbols"/>
              <a:buChar char="●"/>
            </a:pPr>
            <a:r>
              <a:rPr b="0" i="0" lang="en-US" sz="24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Always (okay, 90+% of the time) completed by Friday for the following week.</a:t>
            </a:r>
            <a:endParaRPr b="0" i="0" sz="2400" u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 sz="2400"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2400"/>
              <a:buFont typeface="Noto Sans Symbols"/>
              <a:buChar char="●"/>
            </a:pPr>
            <a:r>
              <a:rPr lang="en-US" sz="2400"/>
              <a:t>The Google Classroom will be your child’s main area of access for work in English and Social Studies.  The English Google Classroom will also include teaching points for reading &amp; writing.  This is especially important to know if your child is ever absent.  They can also find my agenda for the week in a separate classroom (link to follow).</a:t>
            </a:r>
            <a:endParaRPr sz="24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4"/>
          <p:cNvSpPr txBox="1"/>
          <p:nvPr>
            <p:ph type="title"/>
          </p:nvPr>
        </p:nvSpPr>
        <p:spPr>
          <a:xfrm>
            <a:off x="457200" y="277799"/>
            <a:ext cx="8229600" cy="13224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Tahoma"/>
              <a:buNone/>
            </a:pPr>
            <a:r>
              <a:rPr lang="en-US"/>
              <a:t>To Access m</a:t>
            </a:r>
            <a:r>
              <a:rPr b="0" i="0" lang="en-US" sz="420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y Agenda on the WCI W</a:t>
            </a:r>
            <a:r>
              <a:rPr lang="en-US"/>
              <a:t>ebsite</a:t>
            </a:r>
            <a:r>
              <a:rPr b="0" i="0" lang="en-US" sz="420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….</a:t>
            </a:r>
            <a:endParaRPr/>
          </a:p>
        </p:txBody>
      </p:sp>
      <p:sp>
        <p:nvSpPr>
          <p:cNvPr id="185" name="Google Shape;185;p4"/>
          <p:cNvSpPr txBox="1"/>
          <p:nvPr>
            <p:ph idx="1" type="body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560"/>
              <a:buFont typeface="Noto Sans Symbols"/>
              <a:buChar char="●"/>
            </a:pPr>
            <a:r>
              <a:rPr b="0" i="0" lang="en-US" sz="3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To access my website, please go to </a:t>
            </a:r>
            <a:r>
              <a:rPr b="0" i="0" lang="en-US" sz="3200" u="sng">
                <a:solidFill>
                  <a:schemeClr val="lt1"/>
                </a:solidFill>
                <a:hlinkClick r:id="rId3"/>
              </a:rPr>
              <a:t>http://www.walnutcreeksd.org/wci/site/default.asp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ts val="2240"/>
              <a:buFont typeface="Noto Sans Symbols"/>
              <a:buChar char="●"/>
            </a:pPr>
            <a:r>
              <a:rPr b="0" i="0" lang="en-US" sz="28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Select my name “Palmquist”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ts val="2240"/>
              <a:buFont typeface="Noto Sans Symbols"/>
              <a:buChar char="●"/>
            </a:pPr>
            <a:r>
              <a:rPr b="0" i="0" lang="en-US" sz="28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Look at the left hand column and review all parts of my site.</a:t>
            </a:r>
            <a:endParaRPr b="0" i="0" sz="2800" u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SzPts val="2240"/>
              <a:buNone/>
            </a:pPr>
            <a:r>
              <a:t/>
            </a:r>
            <a:endParaRPr b="0" i="0" sz="2800" u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20066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240"/>
              <a:buNone/>
            </a:pPr>
            <a:r>
              <a:t/>
            </a:r>
            <a:endParaRPr b="0" i="0" sz="2800" u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5f555155da_1_10"/>
          <p:cNvSpPr txBox="1"/>
          <p:nvPr>
            <p:ph type="title"/>
          </p:nvPr>
        </p:nvSpPr>
        <p:spPr>
          <a:xfrm>
            <a:off x="457200" y="277812"/>
            <a:ext cx="8229600" cy="11397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1" name="Google Shape;191;g5f555155da_1_10"/>
          <p:cNvSpPr txBox="1"/>
          <p:nvPr>
            <p:ph idx="1" type="body"/>
          </p:nvPr>
        </p:nvSpPr>
        <p:spPr>
          <a:xfrm>
            <a:off x="457200" y="1600200"/>
            <a:ext cx="8229600" cy="453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/>
          </a:p>
        </p:txBody>
      </p:sp>
      <p:pic>
        <p:nvPicPr>
          <p:cNvPr id="192" name="Google Shape;192;g5f555155da_1_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6575" y="547600"/>
            <a:ext cx="8490850" cy="5762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5f555155da_1_0"/>
          <p:cNvSpPr txBox="1"/>
          <p:nvPr>
            <p:ph type="title"/>
          </p:nvPr>
        </p:nvSpPr>
        <p:spPr>
          <a:xfrm>
            <a:off x="457200" y="277812"/>
            <a:ext cx="8229600" cy="11397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To Access my Agenda via the Google Classroom</a:t>
            </a:r>
            <a:endParaRPr/>
          </a:p>
        </p:txBody>
      </p:sp>
      <p:sp>
        <p:nvSpPr>
          <p:cNvPr id="198" name="Google Shape;198;g5f555155da_1_0"/>
          <p:cNvSpPr txBox="1"/>
          <p:nvPr>
            <p:ph idx="1" type="body"/>
          </p:nvPr>
        </p:nvSpPr>
        <p:spPr>
          <a:xfrm>
            <a:off x="457200" y="1600200"/>
            <a:ext cx="8229600" cy="453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318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3200"/>
              <a:buChar char="●"/>
            </a:pPr>
            <a:r>
              <a:rPr lang="en-US"/>
              <a:t>Your child can use my general Google Classroom to access my Agenda with homework and due dates (print using “portrait”).  </a:t>
            </a:r>
            <a:endParaRPr/>
          </a:p>
          <a:p>
            <a:pPr indent="-4318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3200"/>
              <a:buChar char="●"/>
            </a:pPr>
            <a:r>
              <a:rPr lang="en-US"/>
              <a:t>Go to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www.classroom.google.come</a:t>
            </a:r>
            <a:endParaRPr/>
          </a:p>
          <a:p>
            <a:pPr indent="-431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-US"/>
              <a:t>Click “+” then have your child “join a class”</a:t>
            </a:r>
            <a:endParaRPr/>
          </a:p>
          <a:p>
            <a:pPr indent="-431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-US"/>
              <a:t>Use code: </a:t>
            </a:r>
            <a:r>
              <a:rPr lang="en-US">
                <a:solidFill>
                  <a:srgbClr val="FFE599"/>
                </a:solidFill>
              </a:rPr>
              <a:t>_nep4vd_ </a:t>
            </a:r>
            <a:r>
              <a:rPr lang="en-US"/>
              <a:t>to join!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5f555155da_1_16"/>
          <p:cNvSpPr txBox="1"/>
          <p:nvPr>
            <p:ph type="title"/>
          </p:nvPr>
        </p:nvSpPr>
        <p:spPr>
          <a:xfrm>
            <a:off x="457200" y="277812"/>
            <a:ext cx="8229600" cy="11397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4" name="Google Shape;204;g5f555155da_1_16"/>
          <p:cNvSpPr txBox="1"/>
          <p:nvPr>
            <p:ph idx="1" type="body"/>
          </p:nvPr>
        </p:nvSpPr>
        <p:spPr>
          <a:xfrm>
            <a:off x="457200" y="1600200"/>
            <a:ext cx="8229600" cy="453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/>
          </a:p>
        </p:txBody>
      </p:sp>
      <p:pic>
        <p:nvPicPr>
          <p:cNvPr id="205" name="Google Shape;205;g5f555155da_1_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7188" y="452025"/>
            <a:ext cx="8849623" cy="5830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60edba7782_0_28"/>
          <p:cNvSpPr txBox="1"/>
          <p:nvPr>
            <p:ph type="title"/>
          </p:nvPr>
        </p:nvSpPr>
        <p:spPr>
          <a:xfrm>
            <a:off x="457200" y="277812"/>
            <a:ext cx="8229600" cy="1139700"/>
          </a:xfrm>
          <a:prstGeom prst="rect">
            <a:avLst/>
          </a:prstGeom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Agenda in the general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Google Classroom</a:t>
            </a:r>
            <a:endParaRPr/>
          </a:p>
        </p:txBody>
      </p:sp>
      <p:sp>
        <p:nvSpPr>
          <p:cNvPr id="211" name="Google Shape;211;g60edba7782_0_28"/>
          <p:cNvSpPr txBox="1"/>
          <p:nvPr>
            <p:ph idx="1" type="body"/>
          </p:nvPr>
        </p:nvSpPr>
        <p:spPr>
          <a:xfrm>
            <a:off x="457200" y="1600200"/>
            <a:ext cx="8229600" cy="453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12" name="Google Shape;212;g60edba7782_0_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1498396"/>
            <a:ext cx="7983727" cy="4989830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g60edba7782_0_28"/>
          <p:cNvSpPr/>
          <p:nvPr/>
        </p:nvSpPr>
        <p:spPr>
          <a:xfrm>
            <a:off x="1806550" y="2692575"/>
            <a:ext cx="552300" cy="425700"/>
          </a:xfrm>
          <a:prstGeom prst="up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g60edba7782_0_28"/>
          <p:cNvSpPr/>
          <p:nvPr/>
        </p:nvSpPr>
        <p:spPr>
          <a:xfrm>
            <a:off x="4430075" y="2473950"/>
            <a:ext cx="552300" cy="7479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g60edba7782_0_28"/>
          <p:cNvSpPr/>
          <p:nvPr/>
        </p:nvSpPr>
        <p:spPr>
          <a:xfrm>
            <a:off x="6478275" y="2416425"/>
            <a:ext cx="552300" cy="11046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7"/>
          <p:cNvSpPr txBox="1"/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Tahoma"/>
              <a:buNone/>
            </a:pPr>
            <a:r>
              <a:rPr b="0" i="0" lang="en-US" sz="420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Late Work Policy</a:t>
            </a:r>
            <a:endParaRPr/>
          </a:p>
        </p:txBody>
      </p:sp>
      <p:sp>
        <p:nvSpPr>
          <p:cNvPr id="221" name="Google Shape;221;p7"/>
          <p:cNvSpPr txBox="1"/>
          <p:nvPr>
            <p:ph idx="1" type="body"/>
          </p:nvPr>
        </p:nvSpPr>
        <p:spPr>
          <a:xfrm>
            <a:off x="457200" y="1371600"/>
            <a:ext cx="8229600" cy="4759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60"/>
              <a:buNone/>
            </a:pPr>
            <a:r>
              <a:rPr b="0" i="0" lang="en-US" sz="3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	Late work will be accepted in accordance with the WCSD “Homework Policy.”  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560"/>
              <a:buFont typeface="Noto Sans Symbols"/>
              <a:buChar char="●"/>
            </a:pPr>
            <a:r>
              <a:rPr b="0" i="0" lang="en-US" sz="3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Of note, I have built in extended time for ALL students.  Nothing is due the next day.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560"/>
              <a:buFont typeface="Noto Sans Symbols"/>
              <a:buChar char="●"/>
            </a:pPr>
            <a:r>
              <a:rPr b="0" i="0" lang="en-US" sz="3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In general, if late work is turned in…your child will earn 60% of the total grade.  Late Projects will earn a letter grade deduction.  </a:t>
            </a:r>
            <a:endParaRPr/>
          </a:p>
          <a:p>
            <a:pPr indent="-18034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560"/>
              <a:buNone/>
            </a:pPr>
            <a:r>
              <a:t/>
            </a:r>
            <a:endParaRPr b="0" i="0" sz="3200" u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1_Curtain Call">
  <a:themeElements>
    <a:clrScheme name="Curtain Call 1">
      <a:dk1>
        <a:srgbClr val="602000"/>
      </a:dk1>
      <a:lt1>
        <a:srgbClr val="FFFFFF"/>
      </a:lt1>
      <a:dk2>
        <a:srgbClr val="800000"/>
      </a:dk2>
      <a:lt2>
        <a:srgbClr val="FFFFCC"/>
      </a:lt2>
      <a:accent1>
        <a:srgbClr val="FF3300"/>
      </a:accent1>
      <a:accent2>
        <a:srgbClr val="000000"/>
      </a:accent2>
      <a:accent3>
        <a:srgbClr val="C0AAAA"/>
      </a:accent3>
      <a:accent4>
        <a:srgbClr val="DADADA"/>
      </a:accent4>
      <a:accent5>
        <a:srgbClr val="FFADAA"/>
      </a:accent5>
      <a:accent6>
        <a:srgbClr val="000000"/>
      </a:accent6>
      <a:hlink>
        <a:srgbClr val="EBF25A"/>
      </a:hlink>
      <a:folHlink>
        <a:srgbClr val="F2AA6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rtain Call">
  <a:themeElements>
    <a:clrScheme name="Curtain Call 1">
      <a:dk1>
        <a:srgbClr val="602000"/>
      </a:dk1>
      <a:lt1>
        <a:srgbClr val="FFFFFF"/>
      </a:lt1>
      <a:dk2>
        <a:srgbClr val="800000"/>
      </a:dk2>
      <a:lt2>
        <a:srgbClr val="FFFFCC"/>
      </a:lt2>
      <a:accent1>
        <a:srgbClr val="FF3300"/>
      </a:accent1>
      <a:accent2>
        <a:srgbClr val="000000"/>
      </a:accent2>
      <a:accent3>
        <a:srgbClr val="C0AAAA"/>
      </a:accent3>
      <a:accent4>
        <a:srgbClr val="DADADA"/>
      </a:accent4>
      <a:accent5>
        <a:srgbClr val="FFADAA"/>
      </a:accent5>
      <a:accent6>
        <a:srgbClr val="000000"/>
      </a:accent6>
      <a:hlink>
        <a:srgbClr val="EBF25A"/>
      </a:hlink>
      <a:folHlink>
        <a:srgbClr val="F2AA6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2008-09-10T18:34:26Z</dcterms:created>
  <dc:creator>jpalmquist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