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9144000"/>
  <p:notesSz cx="6858000" cy="9144000"/>
  <p:embeddedFontLst>
    <p:embeddedFont>
      <p:font typeface="Tahoma"/>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Tahoma-bold.fntdata"/><Relationship Id="rId41" Type="http://schemas.openxmlformats.org/officeDocument/2006/relationships/font" Target="fonts/Tahoma-regular.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716004f3fe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716004f3f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716004f3fe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16004f3f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16004f3f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16004f3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16004f3fe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16004f3f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685800" y="1997075"/>
            <a:ext cx="7772400" cy="1431925"/>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SzPts val="3840"/>
              <a:buFont typeface="Tahoma"/>
              <a:buNone/>
              <a:defRPr/>
            </a:lvl1pPr>
            <a:lvl2pPr lvl="1" algn="l">
              <a:spcBef>
                <a:spcPts val="360"/>
              </a:spcBef>
              <a:spcAft>
                <a:spcPts val="0"/>
              </a:spcAft>
              <a:buClr>
                <a:schemeClr val="lt1"/>
              </a:buClr>
              <a:buSzPts val="1800"/>
              <a:buChar char="–"/>
              <a:defRPr/>
            </a:lvl2pPr>
            <a:lvl3pPr lvl="2" algn="l">
              <a:spcBef>
                <a:spcPts val="360"/>
              </a:spcBef>
              <a:spcAft>
                <a:spcPts val="0"/>
              </a:spcAft>
              <a:buSzPts val="2160"/>
              <a:buChar char="•"/>
              <a:defRPr/>
            </a:lvl3pPr>
            <a:lvl4pPr lvl="3" algn="l">
              <a:spcBef>
                <a:spcPts val="360"/>
              </a:spcBef>
              <a:spcAft>
                <a:spcPts val="0"/>
              </a:spcAft>
              <a:buClr>
                <a:schemeClr val="lt1"/>
              </a:buClr>
              <a:buSzPts val="1800"/>
              <a:buChar char="–"/>
              <a:defRPr/>
            </a:lvl4pPr>
            <a:lvl5pPr lvl="4" algn="l">
              <a:spcBef>
                <a:spcPts val="360"/>
              </a:spcBef>
              <a:spcAft>
                <a:spcPts val="0"/>
              </a:spcAft>
              <a:buSzPts val="1440"/>
              <a:buChar char="❖"/>
              <a:defRPr/>
            </a:lvl5pPr>
            <a:lvl6pPr lvl="5" algn="l">
              <a:spcBef>
                <a:spcPts val="360"/>
              </a:spcBef>
              <a:spcAft>
                <a:spcPts val="0"/>
              </a:spcAft>
              <a:buSzPts val="1440"/>
              <a:buChar char="❖"/>
              <a:defRPr/>
            </a:lvl6pPr>
            <a:lvl7pPr lvl="6" algn="l">
              <a:spcBef>
                <a:spcPts val="360"/>
              </a:spcBef>
              <a:spcAft>
                <a:spcPts val="0"/>
              </a:spcAft>
              <a:buSzPts val="1440"/>
              <a:buChar char="❖"/>
              <a:defRPr/>
            </a:lvl7pPr>
            <a:lvl8pPr lvl="7" algn="l">
              <a:spcBef>
                <a:spcPts val="360"/>
              </a:spcBef>
              <a:spcAft>
                <a:spcPts val="0"/>
              </a:spcAft>
              <a:buSzPts val="1440"/>
              <a:buChar char="❖"/>
              <a:defRPr/>
            </a:lvl8pPr>
            <a:lvl9pPr lvl="8" algn="l">
              <a:spcBef>
                <a:spcPts val="360"/>
              </a:spcBef>
              <a:spcAft>
                <a:spcPts val="0"/>
              </a:spcAft>
              <a:buSzPts val="1440"/>
              <a:buChar char="❖"/>
              <a:defRPr/>
            </a:lvl9pPr>
          </a:lstStyle>
          <a:p/>
        </p:txBody>
      </p:sp>
      <p:sp>
        <p:nvSpPr>
          <p:cNvPr id="15" name="Google Shape;15;p2"/>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2"/>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5" name="Shape 75"/>
        <p:cNvGrpSpPr/>
        <p:nvPr/>
      </p:nvGrpSpPr>
      <p:grpSpPr>
        <a:xfrm>
          <a:off x="0" y="0"/>
          <a:ext cx="0" cy="0"/>
          <a:chOff x="0" y="0"/>
          <a:chExt cx="0" cy="0"/>
        </a:xfrm>
      </p:grpSpPr>
      <p:sp>
        <p:nvSpPr>
          <p:cNvPr id="76" name="Google Shape;76;p12"/>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0" name="Shape 80"/>
        <p:cNvGrpSpPr/>
        <p:nvPr/>
      </p:nvGrpSpPr>
      <p:grpSpPr>
        <a:xfrm>
          <a:off x="0" y="0"/>
          <a:ext cx="0" cy="0"/>
          <a:chOff x="0" y="0"/>
          <a:chExt cx="0" cy="0"/>
        </a:xfrm>
      </p:grpSpPr>
      <p:sp>
        <p:nvSpPr>
          <p:cNvPr id="81" name="Google Shape;81;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880"/>
              <a:buFont typeface="Tahoma"/>
              <a:buNone/>
              <a:defRPr b="1" sz="2400"/>
            </a:lvl1pPr>
            <a:lvl2pPr indent="-228600" lvl="1" marL="914400" algn="l">
              <a:spcBef>
                <a:spcPts val="400"/>
              </a:spcBef>
              <a:spcAft>
                <a:spcPts val="0"/>
              </a:spcAft>
              <a:buClr>
                <a:schemeClr val="lt1"/>
              </a:buClr>
              <a:buSzPts val="2000"/>
              <a:buNone/>
              <a:defRPr b="1" sz="2000"/>
            </a:lvl2pPr>
            <a:lvl3pPr indent="-228600" lvl="2" marL="1371600" algn="l">
              <a:spcBef>
                <a:spcPts val="360"/>
              </a:spcBef>
              <a:spcAft>
                <a:spcPts val="0"/>
              </a:spcAft>
              <a:buSzPts val="2160"/>
              <a:buFont typeface="Tahoma"/>
              <a:buNone/>
              <a:defRPr b="1" sz="1800"/>
            </a:lvl3pPr>
            <a:lvl4pPr indent="-228600" lvl="3" marL="1828800" algn="l">
              <a:spcBef>
                <a:spcPts val="320"/>
              </a:spcBef>
              <a:spcAft>
                <a:spcPts val="0"/>
              </a:spcAft>
              <a:buClr>
                <a:schemeClr val="lt1"/>
              </a:buClr>
              <a:buSzPts val="1600"/>
              <a:buNone/>
              <a:defRPr b="1" sz="1600"/>
            </a:lvl4pPr>
            <a:lvl5pPr indent="-228600" lvl="4" marL="2286000" algn="l">
              <a:spcBef>
                <a:spcPts val="320"/>
              </a:spcBef>
              <a:spcAft>
                <a:spcPts val="0"/>
              </a:spcAft>
              <a:buSzPts val="1280"/>
              <a:buNone/>
              <a:defRPr b="1" sz="1600"/>
            </a:lvl5pPr>
            <a:lvl6pPr indent="-228600" lvl="5" marL="2743200" algn="l">
              <a:spcBef>
                <a:spcPts val="320"/>
              </a:spcBef>
              <a:spcAft>
                <a:spcPts val="0"/>
              </a:spcAft>
              <a:buSzPts val="1280"/>
              <a:buNone/>
              <a:defRPr b="1" sz="1600"/>
            </a:lvl6pPr>
            <a:lvl7pPr indent="-228600" lvl="6" marL="3200400" algn="l">
              <a:spcBef>
                <a:spcPts val="320"/>
              </a:spcBef>
              <a:spcAft>
                <a:spcPts val="0"/>
              </a:spcAft>
              <a:buSzPts val="1280"/>
              <a:buNone/>
              <a:defRPr b="1" sz="1600"/>
            </a:lvl7pPr>
            <a:lvl8pPr indent="-228600" lvl="7" marL="3657600" algn="l">
              <a:spcBef>
                <a:spcPts val="320"/>
              </a:spcBef>
              <a:spcAft>
                <a:spcPts val="0"/>
              </a:spcAft>
              <a:buSzPts val="1280"/>
              <a:buNone/>
              <a:defRPr b="1" sz="1600"/>
            </a:lvl8pPr>
            <a:lvl9pPr indent="-228600" lvl="8" marL="4114800" algn="l">
              <a:spcBef>
                <a:spcPts val="320"/>
              </a:spcBef>
              <a:spcAft>
                <a:spcPts val="0"/>
              </a:spcAft>
              <a:buSzPts val="1280"/>
              <a:buNone/>
              <a:defRPr b="1" sz="1600"/>
            </a:lvl9pPr>
          </a:lstStyle>
          <a:p/>
        </p:txBody>
      </p:sp>
      <p:sp>
        <p:nvSpPr>
          <p:cNvPr id="83" name="Google Shape;83;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411480" lvl="0" marL="457200" algn="l">
              <a:spcBef>
                <a:spcPts val="480"/>
              </a:spcBef>
              <a:spcAft>
                <a:spcPts val="0"/>
              </a:spcAft>
              <a:buSzPts val="2880"/>
              <a:buFont typeface="Tahoma"/>
              <a:buChar char="•"/>
              <a:defRPr sz="2400"/>
            </a:lvl1pPr>
            <a:lvl2pPr indent="-355600" lvl="1" marL="914400" algn="l">
              <a:spcBef>
                <a:spcPts val="400"/>
              </a:spcBef>
              <a:spcAft>
                <a:spcPts val="0"/>
              </a:spcAft>
              <a:buClr>
                <a:schemeClr val="lt1"/>
              </a:buClr>
              <a:buSzPts val="2000"/>
              <a:buChar char="–"/>
              <a:defRPr sz="2000"/>
            </a:lvl2pPr>
            <a:lvl3pPr indent="-365760" lvl="2" marL="1371600" algn="l">
              <a:spcBef>
                <a:spcPts val="360"/>
              </a:spcBef>
              <a:spcAft>
                <a:spcPts val="0"/>
              </a:spcAft>
              <a:buSzPts val="2160"/>
              <a:buFont typeface="Tahoma"/>
              <a:buChar char="•"/>
              <a:defRPr sz="1800"/>
            </a:lvl3pPr>
            <a:lvl4pPr indent="-330200" lvl="3" marL="1828800" algn="l">
              <a:spcBef>
                <a:spcPts val="320"/>
              </a:spcBef>
              <a:spcAft>
                <a:spcPts val="0"/>
              </a:spcAft>
              <a:buClr>
                <a:schemeClr val="lt1"/>
              </a:buClr>
              <a:buSzPts val="1600"/>
              <a:buChar char="–"/>
              <a:defRPr sz="1600"/>
            </a:lvl4pPr>
            <a:lvl5pPr indent="-309879" lvl="4" marL="2286000" algn="l">
              <a:spcBef>
                <a:spcPts val="320"/>
              </a:spcBef>
              <a:spcAft>
                <a:spcPts val="0"/>
              </a:spcAft>
              <a:buSzPts val="1280"/>
              <a:buChar char="❖"/>
              <a:defRPr sz="1600"/>
            </a:lvl5pPr>
            <a:lvl6pPr indent="-309879" lvl="5" marL="2743200" algn="l">
              <a:spcBef>
                <a:spcPts val="320"/>
              </a:spcBef>
              <a:spcAft>
                <a:spcPts val="0"/>
              </a:spcAft>
              <a:buSzPts val="1280"/>
              <a:buChar char="❖"/>
              <a:defRPr sz="1600"/>
            </a:lvl6pPr>
            <a:lvl7pPr indent="-309879" lvl="6" marL="3200400" algn="l">
              <a:spcBef>
                <a:spcPts val="320"/>
              </a:spcBef>
              <a:spcAft>
                <a:spcPts val="0"/>
              </a:spcAft>
              <a:buSzPts val="1280"/>
              <a:buChar char="❖"/>
              <a:defRPr sz="1600"/>
            </a:lvl7pPr>
            <a:lvl8pPr indent="-309879" lvl="7" marL="3657600" algn="l">
              <a:spcBef>
                <a:spcPts val="320"/>
              </a:spcBef>
              <a:spcAft>
                <a:spcPts val="0"/>
              </a:spcAft>
              <a:buSzPts val="1280"/>
              <a:buChar char="❖"/>
              <a:defRPr sz="1600"/>
            </a:lvl8pPr>
            <a:lvl9pPr indent="-309879" lvl="8" marL="4114800" algn="l">
              <a:spcBef>
                <a:spcPts val="320"/>
              </a:spcBef>
              <a:spcAft>
                <a:spcPts val="0"/>
              </a:spcAft>
              <a:buSzPts val="1280"/>
              <a:buChar char="❖"/>
              <a:defRPr sz="1600"/>
            </a:lvl9pPr>
          </a:lstStyle>
          <a:p/>
        </p:txBody>
      </p:sp>
      <p:sp>
        <p:nvSpPr>
          <p:cNvPr id="84" name="Google Shape;84;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880"/>
              <a:buFont typeface="Tahoma"/>
              <a:buNone/>
              <a:defRPr b="1" sz="2400"/>
            </a:lvl1pPr>
            <a:lvl2pPr indent="-228600" lvl="1" marL="914400" algn="l">
              <a:spcBef>
                <a:spcPts val="400"/>
              </a:spcBef>
              <a:spcAft>
                <a:spcPts val="0"/>
              </a:spcAft>
              <a:buClr>
                <a:schemeClr val="lt1"/>
              </a:buClr>
              <a:buSzPts val="2000"/>
              <a:buNone/>
              <a:defRPr b="1" sz="2000"/>
            </a:lvl2pPr>
            <a:lvl3pPr indent="-228600" lvl="2" marL="1371600" algn="l">
              <a:spcBef>
                <a:spcPts val="360"/>
              </a:spcBef>
              <a:spcAft>
                <a:spcPts val="0"/>
              </a:spcAft>
              <a:buSzPts val="2160"/>
              <a:buFont typeface="Tahoma"/>
              <a:buNone/>
              <a:defRPr b="1" sz="1800"/>
            </a:lvl3pPr>
            <a:lvl4pPr indent="-228600" lvl="3" marL="1828800" algn="l">
              <a:spcBef>
                <a:spcPts val="320"/>
              </a:spcBef>
              <a:spcAft>
                <a:spcPts val="0"/>
              </a:spcAft>
              <a:buClr>
                <a:schemeClr val="lt1"/>
              </a:buClr>
              <a:buSzPts val="1600"/>
              <a:buNone/>
              <a:defRPr b="1" sz="1600"/>
            </a:lvl4pPr>
            <a:lvl5pPr indent="-228600" lvl="4" marL="2286000" algn="l">
              <a:spcBef>
                <a:spcPts val="320"/>
              </a:spcBef>
              <a:spcAft>
                <a:spcPts val="0"/>
              </a:spcAft>
              <a:buSzPts val="1280"/>
              <a:buNone/>
              <a:defRPr b="1" sz="1600"/>
            </a:lvl5pPr>
            <a:lvl6pPr indent="-228600" lvl="5" marL="2743200" algn="l">
              <a:spcBef>
                <a:spcPts val="320"/>
              </a:spcBef>
              <a:spcAft>
                <a:spcPts val="0"/>
              </a:spcAft>
              <a:buSzPts val="1280"/>
              <a:buNone/>
              <a:defRPr b="1" sz="1600"/>
            </a:lvl6pPr>
            <a:lvl7pPr indent="-228600" lvl="6" marL="3200400" algn="l">
              <a:spcBef>
                <a:spcPts val="320"/>
              </a:spcBef>
              <a:spcAft>
                <a:spcPts val="0"/>
              </a:spcAft>
              <a:buSzPts val="1280"/>
              <a:buNone/>
              <a:defRPr b="1" sz="1600"/>
            </a:lvl7pPr>
            <a:lvl8pPr indent="-228600" lvl="7" marL="3657600" algn="l">
              <a:spcBef>
                <a:spcPts val="320"/>
              </a:spcBef>
              <a:spcAft>
                <a:spcPts val="0"/>
              </a:spcAft>
              <a:buSzPts val="1280"/>
              <a:buNone/>
              <a:defRPr b="1" sz="1600"/>
            </a:lvl8pPr>
            <a:lvl9pPr indent="-228600" lvl="8" marL="4114800" algn="l">
              <a:spcBef>
                <a:spcPts val="320"/>
              </a:spcBef>
              <a:spcAft>
                <a:spcPts val="0"/>
              </a:spcAft>
              <a:buSzPts val="1280"/>
              <a:buNone/>
              <a:defRPr b="1" sz="1600"/>
            </a:lvl9pPr>
          </a:lstStyle>
          <a:p/>
        </p:txBody>
      </p:sp>
      <p:sp>
        <p:nvSpPr>
          <p:cNvPr id="85" name="Google Shape;85;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411480" lvl="0" marL="457200" algn="l">
              <a:spcBef>
                <a:spcPts val="480"/>
              </a:spcBef>
              <a:spcAft>
                <a:spcPts val="0"/>
              </a:spcAft>
              <a:buSzPts val="2880"/>
              <a:buFont typeface="Tahoma"/>
              <a:buChar char="•"/>
              <a:defRPr sz="2400"/>
            </a:lvl1pPr>
            <a:lvl2pPr indent="-355600" lvl="1" marL="914400" algn="l">
              <a:spcBef>
                <a:spcPts val="400"/>
              </a:spcBef>
              <a:spcAft>
                <a:spcPts val="0"/>
              </a:spcAft>
              <a:buClr>
                <a:schemeClr val="lt1"/>
              </a:buClr>
              <a:buSzPts val="2000"/>
              <a:buChar char="–"/>
              <a:defRPr sz="2000"/>
            </a:lvl2pPr>
            <a:lvl3pPr indent="-365760" lvl="2" marL="1371600" algn="l">
              <a:spcBef>
                <a:spcPts val="360"/>
              </a:spcBef>
              <a:spcAft>
                <a:spcPts val="0"/>
              </a:spcAft>
              <a:buSzPts val="2160"/>
              <a:buFont typeface="Tahoma"/>
              <a:buChar char="•"/>
              <a:defRPr sz="1800"/>
            </a:lvl3pPr>
            <a:lvl4pPr indent="-330200" lvl="3" marL="1828800" algn="l">
              <a:spcBef>
                <a:spcPts val="320"/>
              </a:spcBef>
              <a:spcAft>
                <a:spcPts val="0"/>
              </a:spcAft>
              <a:buClr>
                <a:schemeClr val="lt1"/>
              </a:buClr>
              <a:buSzPts val="1600"/>
              <a:buChar char="–"/>
              <a:defRPr sz="1600"/>
            </a:lvl4pPr>
            <a:lvl5pPr indent="-309879" lvl="4" marL="2286000" algn="l">
              <a:spcBef>
                <a:spcPts val="320"/>
              </a:spcBef>
              <a:spcAft>
                <a:spcPts val="0"/>
              </a:spcAft>
              <a:buSzPts val="1280"/>
              <a:buChar char="❖"/>
              <a:defRPr sz="1600"/>
            </a:lvl5pPr>
            <a:lvl6pPr indent="-309879" lvl="5" marL="2743200" algn="l">
              <a:spcBef>
                <a:spcPts val="320"/>
              </a:spcBef>
              <a:spcAft>
                <a:spcPts val="0"/>
              </a:spcAft>
              <a:buSzPts val="1280"/>
              <a:buChar char="❖"/>
              <a:defRPr sz="1600"/>
            </a:lvl6pPr>
            <a:lvl7pPr indent="-309879" lvl="6" marL="3200400" algn="l">
              <a:spcBef>
                <a:spcPts val="320"/>
              </a:spcBef>
              <a:spcAft>
                <a:spcPts val="0"/>
              </a:spcAft>
              <a:buSzPts val="1280"/>
              <a:buChar char="❖"/>
              <a:defRPr sz="1600"/>
            </a:lvl7pPr>
            <a:lvl8pPr indent="-309879" lvl="7" marL="3657600" algn="l">
              <a:spcBef>
                <a:spcPts val="320"/>
              </a:spcBef>
              <a:spcAft>
                <a:spcPts val="0"/>
              </a:spcAft>
              <a:buSzPts val="1280"/>
              <a:buChar char="❖"/>
              <a:defRPr sz="1600"/>
            </a:lvl8pPr>
            <a:lvl9pPr indent="-309879" lvl="8" marL="4114800" algn="l">
              <a:spcBef>
                <a:spcPts val="320"/>
              </a:spcBef>
              <a:spcAft>
                <a:spcPts val="0"/>
              </a:spcAft>
              <a:buSzPts val="1280"/>
              <a:buChar char="❖"/>
              <a:defRPr sz="1600"/>
            </a:lvl9pPr>
          </a:lstStyle>
          <a:p/>
        </p:txBody>
      </p:sp>
      <p:sp>
        <p:nvSpPr>
          <p:cNvPr id="86" name="Google Shape;86;p13"/>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3"/>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3"/>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89" name="Shape 89"/>
        <p:cNvGrpSpPr/>
        <p:nvPr/>
      </p:nvGrpSpPr>
      <p:grpSpPr>
        <a:xfrm>
          <a:off x="0" y="0"/>
          <a:ext cx="0" cy="0"/>
          <a:chOff x="0" y="0"/>
          <a:chExt cx="0" cy="0"/>
        </a:xfrm>
      </p:grpSpPr>
      <p:sp>
        <p:nvSpPr>
          <p:cNvPr id="90" name="Google Shape;90;p14"/>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4"/>
          <p:cNvSpPr txBox="1"/>
          <p:nvPr>
            <p:ph idx="1" type="body"/>
          </p:nvPr>
        </p:nvSpPr>
        <p:spPr>
          <a:xfrm>
            <a:off x="457200" y="1905000"/>
            <a:ext cx="4038600" cy="4114800"/>
          </a:xfrm>
          <a:prstGeom prst="rect">
            <a:avLst/>
          </a:prstGeom>
          <a:noFill/>
          <a:ln>
            <a:noFill/>
          </a:ln>
        </p:spPr>
        <p:txBody>
          <a:bodyPr anchorCtr="0" anchor="t" bIns="45700" lIns="91425" spcFirstLastPara="1" rIns="91425" wrap="square" tIns="45700">
            <a:noAutofit/>
          </a:bodyPr>
          <a:lstStyle>
            <a:lvl1pPr indent="-441960" lvl="0" marL="457200" algn="l">
              <a:spcBef>
                <a:spcPts val="560"/>
              </a:spcBef>
              <a:spcAft>
                <a:spcPts val="0"/>
              </a:spcAft>
              <a:buSzPts val="3360"/>
              <a:buFont typeface="Tahoma"/>
              <a:buChar char="•"/>
              <a:defRPr sz="2800"/>
            </a:lvl1pPr>
            <a:lvl2pPr indent="-381000" lvl="1" marL="914400" algn="l">
              <a:spcBef>
                <a:spcPts val="480"/>
              </a:spcBef>
              <a:spcAft>
                <a:spcPts val="0"/>
              </a:spcAft>
              <a:buClr>
                <a:schemeClr val="lt1"/>
              </a:buClr>
              <a:buSzPts val="2400"/>
              <a:buChar char="–"/>
              <a:defRPr sz="2400"/>
            </a:lvl2pPr>
            <a:lvl3pPr indent="-381000" lvl="2" marL="1371600" algn="l">
              <a:spcBef>
                <a:spcPts val="400"/>
              </a:spcBef>
              <a:spcAft>
                <a:spcPts val="0"/>
              </a:spcAft>
              <a:buSzPts val="2400"/>
              <a:buFont typeface="Tahoma"/>
              <a:buChar char="•"/>
              <a:defRPr sz="2000"/>
            </a:lvl3pPr>
            <a:lvl4pPr indent="-342900" lvl="3" marL="1828800" algn="l">
              <a:spcBef>
                <a:spcPts val="360"/>
              </a:spcBef>
              <a:spcAft>
                <a:spcPts val="0"/>
              </a:spcAft>
              <a:buClr>
                <a:schemeClr val="lt1"/>
              </a:buClr>
              <a:buSzPts val="1800"/>
              <a:buChar char="–"/>
              <a:defRPr sz="1800"/>
            </a:lvl4pPr>
            <a:lvl5pPr indent="-320039" lvl="4" marL="2286000" algn="l">
              <a:spcBef>
                <a:spcPts val="360"/>
              </a:spcBef>
              <a:spcAft>
                <a:spcPts val="0"/>
              </a:spcAft>
              <a:buSzPts val="1440"/>
              <a:buChar char="❖"/>
              <a:defRPr sz="1800"/>
            </a:lvl5pPr>
            <a:lvl6pPr indent="-320039" lvl="5" marL="2743200" algn="l">
              <a:spcBef>
                <a:spcPts val="360"/>
              </a:spcBef>
              <a:spcAft>
                <a:spcPts val="0"/>
              </a:spcAft>
              <a:buSzPts val="1440"/>
              <a:buChar char="❖"/>
              <a:defRPr sz="1800"/>
            </a:lvl6pPr>
            <a:lvl7pPr indent="-320039" lvl="6" marL="3200400" algn="l">
              <a:spcBef>
                <a:spcPts val="360"/>
              </a:spcBef>
              <a:spcAft>
                <a:spcPts val="0"/>
              </a:spcAft>
              <a:buSzPts val="1440"/>
              <a:buChar char="❖"/>
              <a:defRPr sz="1800"/>
            </a:lvl7pPr>
            <a:lvl8pPr indent="-320040" lvl="7" marL="3657600" algn="l">
              <a:spcBef>
                <a:spcPts val="360"/>
              </a:spcBef>
              <a:spcAft>
                <a:spcPts val="0"/>
              </a:spcAft>
              <a:buSzPts val="1440"/>
              <a:buChar char="❖"/>
              <a:defRPr sz="1800"/>
            </a:lvl8pPr>
            <a:lvl9pPr indent="-320040" lvl="8" marL="4114800" algn="l">
              <a:spcBef>
                <a:spcPts val="360"/>
              </a:spcBef>
              <a:spcAft>
                <a:spcPts val="0"/>
              </a:spcAft>
              <a:buSzPts val="1440"/>
              <a:buChar char="❖"/>
              <a:defRPr sz="1800"/>
            </a:lvl9pPr>
          </a:lstStyle>
          <a:p/>
        </p:txBody>
      </p:sp>
      <p:sp>
        <p:nvSpPr>
          <p:cNvPr id="92" name="Google Shape;92;p14"/>
          <p:cNvSpPr txBox="1"/>
          <p:nvPr>
            <p:ph idx="2" type="body"/>
          </p:nvPr>
        </p:nvSpPr>
        <p:spPr>
          <a:xfrm>
            <a:off x="4648200" y="1905000"/>
            <a:ext cx="4038600" cy="4114800"/>
          </a:xfrm>
          <a:prstGeom prst="rect">
            <a:avLst/>
          </a:prstGeom>
          <a:noFill/>
          <a:ln>
            <a:noFill/>
          </a:ln>
        </p:spPr>
        <p:txBody>
          <a:bodyPr anchorCtr="0" anchor="t" bIns="45700" lIns="91425" spcFirstLastPara="1" rIns="91425" wrap="square" tIns="45700">
            <a:noAutofit/>
          </a:bodyPr>
          <a:lstStyle>
            <a:lvl1pPr indent="-441960" lvl="0" marL="457200" algn="l">
              <a:spcBef>
                <a:spcPts val="560"/>
              </a:spcBef>
              <a:spcAft>
                <a:spcPts val="0"/>
              </a:spcAft>
              <a:buSzPts val="3360"/>
              <a:buFont typeface="Tahoma"/>
              <a:buChar char="•"/>
              <a:defRPr sz="2800"/>
            </a:lvl1pPr>
            <a:lvl2pPr indent="-381000" lvl="1" marL="914400" algn="l">
              <a:spcBef>
                <a:spcPts val="480"/>
              </a:spcBef>
              <a:spcAft>
                <a:spcPts val="0"/>
              </a:spcAft>
              <a:buClr>
                <a:schemeClr val="lt1"/>
              </a:buClr>
              <a:buSzPts val="2400"/>
              <a:buChar char="–"/>
              <a:defRPr sz="2400"/>
            </a:lvl2pPr>
            <a:lvl3pPr indent="-381000" lvl="2" marL="1371600" algn="l">
              <a:spcBef>
                <a:spcPts val="400"/>
              </a:spcBef>
              <a:spcAft>
                <a:spcPts val="0"/>
              </a:spcAft>
              <a:buSzPts val="2400"/>
              <a:buFont typeface="Tahoma"/>
              <a:buChar char="•"/>
              <a:defRPr sz="2000"/>
            </a:lvl3pPr>
            <a:lvl4pPr indent="-342900" lvl="3" marL="1828800" algn="l">
              <a:spcBef>
                <a:spcPts val="360"/>
              </a:spcBef>
              <a:spcAft>
                <a:spcPts val="0"/>
              </a:spcAft>
              <a:buClr>
                <a:schemeClr val="lt1"/>
              </a:buClr>
              <a:buSzPts val="1800"/>
              <a:buChar char="–"/>
              <a:defRPr sz="1800"/>
            </a:lvl4pPr>
            <a:lvl5pPr indent="-320039" lvl="4" marL="2286000" algn="l">
              <a:spcBef>
                <a:spcPts val="360"/>
              </a:spcBef>
              <a:spcAft>
                <a:spcPts val="0"/>
              </a:spcAft>
              <a:buSzPts val="1440"/>
              <a:buChar char="❖"/>
              <a:defRPr sz="1800"/>
            </a:lvl5pPr>
            <a:lvl6pPr indent="-320039" lvl="5" marL="2743200" algn="l">
              <a:spcBef>
                <a:spcPts val="360"/>
              </a:spcBef>
              <a:spcAft>
                <a:spcPts val="0"/>
              </a:spcAft>
              <a:buSzPts val="1440"/>
              <a:buChar char="❖"/>
              <a:defRPr sz="1800"/>
            </a:lvl6pPr>
            <a:lvl7pPr indent="-320039" lvl="6" marL="3200400" algn="l">
              <a:spcBef>
                <a:spcPts val="360"/>
              </a:spcBef>
              <a:spcAft>
                <a:spcPts val="0"/>
              </a:spcAft>
              <a:buSzPts val="1440"/>
              <a:buChar char="❖"/>
              <a:defRPr sz="1800"/>
            </a:lvl7pPr>
            <a:lvl8pPr indent="-320040" lvl="7" marL="3657600" algn="l">
              <a:spcBef>
                <a:spcPts val="360"/>
              </a:spcBef>
              <a:spcAft>
                <a:spcPts val="0"/>
              </a:spcAft>
              <a:buSzPts val="1440"/>
              <a:buChar char="❖"/>
              <a:defRPr sz="1800"/>
            </a:lvl8pPr>
            <a:lvl9pPr indent="-320040" lvl="8" marL="4114800" algn="l">
              <a:spcBef>
                <a:spcPts val="360"/>
              </a:spcBef>
              <a:spcAft>
                <a:spcPts val="0"/>
              </a:spcAft>
              <a:buSzPts val="1440"/>
              <a:buChar char="❖"/>
              <a:defRPr sz="1800"/>
            </a:lvl9pPr>
          </a:lstStyle>
          <a:p/>
        </p:txBody>
      </p:sp>
      <p:sp>
        <p:nvSpPr>
          <p:cNvPr id="93" name="Google Shape;93;p14"/>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4"/>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4"/>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6" name="Shape 96"/>
        <p:cNvGrpSpPr/>
        <p:nvPr/>
      </p:nvGrpSpPr>
      <p:grpSpPr>
        <a:xfrm>
          <a:off x="0" y="0"/>
          <a:ext cx="0" cy="0"/>
          <a:chOff x="0" y="0"/>
          <a:chExt cx="0" cy="0"/>
        </a:xfrm>
      </p:grpSpPr>
      <p:sp>
        <p:nvSpPr>
          <p:cNvPr id="97" name="Google Shape;97;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400"/>
              <a:buFont typeface="Tahoma"/>
              <a:buNone/>
              <a:defRPr sz="2000"/>
            </a:lvl1pPr>
            <a:lvl2pPr indent="-228600" lvl="1" marL="914400" algn="l">
              <a:spcBef>
                <a:spcPts val="360"/>
              </a:spcBef>
              <a:spcAft>
                <a:spcPts val="0"/>
              </a:spcAft>
              <a:buClr>
                <a:schemeClr val="lt1"/>
              </a:buClr>
              <a:buSzPts val="1800"/>
              <a:buNone/>
              <a:defRPr sz="1800"/>
            </a:lvl2pPr>
            <a:lvl3pPr indent="-228600" lvl="2" marL="1371600" algn="l">
              <a:spcBef>
                <a:spcPts val="320"/>
              </a:spcBef>
              <a:spcAft>
                <a:spcPts val="0"/>
              </a:spcAft>
              <a:buSzPts val="1920"/>
              <a:buFont typeface="Tahoma"/>
              <a:buNone/>
              <a:defRPr sz="1600"/>
            </a:lvl3pPr>
            <a:lvl4pPr indent="-228600" lvl="3" marL="1828800" algn="l">
              <a:spcBef>
                <a:spcPts val="280"/>
              </a:spcBef>
              <a:spcAft>
                <a:spcPts val="0"/>
              </a:spcAft>
              <a:buClr>
                <a:schemeClr val="lt1"/>
              </a:buClr>
              <a:buSzPts val="1400"/>
              <a:buNone/>
              <a:defRPr sz="1400"/>
            </a:lvl4pPr>
            <a:lvl5pPr indent="-228600" lvl="4" marL="2286000" algn="l">
              <a:spcBef>
                <a:spcPts val="280"/>
              </a:spcBef>
              <a:spcAft>
                <a:spcPts val="0"/>
              </a:spcAft>
              <a:buSzPts val="1120"/>
              <a:buNone/>
              <a:defRPr sz="1400"/>
            </a:lvl5pPr>
            <a:lvl6pPr indent="-228600" lvl="5" marL="2743200" algn="l">
              <a:spcBef>
                <a:spcPts val="280"/>
              </a:spcBef>
              <a:spcAft>
                <a:spcPts val="0"/>
              </a:spcAft>
              <a:buSzPts val="1120"/>
              <a:buNone/>
              <a:defRPr sz="1400"/>
            </a:lvl6pPr>
            <a:lvl7pPr indent="-228600" lvl="6" marL="3200400" algn="l">
              <a:spcBef>
                <a:spcPts val="280"/>
              </a:spcBef>
              <a:spcAft>
                <a:spcPts val="0"/>
              </a:spcAft>
              <a:buSzPts val="1120"/>
              <a:buNone/>
              <a:defRPr sz="1400"/>
            </a:lvl7pPr>
            <a:lvl8pPr indent="-228600" lvl="7" marL="3657600" algn="l">
              <a:spcBef>
                <a:spcPts val="280"/>
              </a:spcBef>
              <a:spcAft>
                <a:spcPts val="0"/>
              </a:spcAft>
              <a:buSzPts val="1120"/>
              <a:buNone/>
              <a:defRPr sz="1400"/>
            </a:lvl8pPr>
            <a:lvl9pPr indent="-228600" lvl="8" marL="4114800" algn="l">
              <a:spcBef>
                <a:spcPts val="280"/>
              </a:spcBef>
              <a:spcAft>
                <a:spcPts val="0"/>
              </a:spcAft>
              <a:buSzPts val="1120"/>
              <a:buNone/>
              <a:defRPr sz="1400"/>
            </a:lvl9pPr>
          </a:lstStyle>
          <a:p/>
        </p:txBody>
      </p:sp>
      <p:sp>
        <p:nvSpPr>
          <p:cNvPr id="99" name="Google Shape;99;p15"/>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5"/>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5"/>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4" name="Shape 24"/>
        <p:cNvGrpSpPr/>
        <p:nvPr/>
      </p:nvGrpSpPr>
      <p:grpSpPr>
        <a:xfrm>
          <a:off x="0" y="0"/>
          <a:ext cx="0" cy="0"/>
          <a:chOff x="0" y="0"/>
          <a:chExt cx="0" cy="0"/>
        </a:xfrm>
      </p:grpSpPr>
      <p:sp>
        <p:nvSpPr>
          <p:cNvPr id="25" name="Google Shape;25;p4"/>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lvl1pPr indent="-365760" lvl="0" marL="457200" algn="l">
              <a:spcBef>
                <a:spcPts val="360"/>
              </a:spcBef>
              <a:spcAft>
                <a:spcPts val="0"/>
              </a:spcAft>
              <a:buSzPts val="2160"/>
              <a:buChar char="•"/>
              <a:defRPr/>
            </a:lvl1pPr>
            <a:lvl2pPr indent="-342900" lvl="1" marL="914400" algn="l">
              <a:spcBef>
                <a:spcPts val="360"/>
              </a:spcBef>
              <a:spcAft>
                <a:spcPts val="0"/>
              </a:spcAft>
              <a:buClr>
                <a:schemeClr val="lt1"/>
              </a:buClr>
              <a:buSzPts val="1800"/>
              <a:buChar char="–"/>
              <a:defRPr/>
            </a:lvl2pPr>
            <a:lvl3pPr indent="-365760" lvl="2" marL="1371600" algn="l">
              <a:spcBef>
                <a:spcPts val="360"/>
              </a:spcBef>
              <a:spcAft>
                <a:spcPts val="0"/>
              </a:spcAft>
              <a:buSzPts val="2160"/>
              <a:buChar char="•"/>
              <a:defRPr/>
            </a:lvl3pPr>
            <a:lvl4pPr indent="-342900" lvl="3" marL="1828800" algn="l">
              <a:spcBef>
                <a:spcPts val="360"/>
              </a:spcBef>
              <a:spcAft>
                <a:spcPts val="0"/>
              </a:spcAft>
              <a:buClr>
                <a:schemeClr val="lt1"/>
              </a:buClr>
              <a:buSzPts val="180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27" name="Google Shape;27;p4"/>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30" name="Shape 30"/>
        <p:cNvGrpSpPr/>
        <p:nvPr/>
      </p:nvGrpSpPr>
      <p:grpSpPr>
        <a:xfrm>
          <a:off x="0" y="0"/>
          <a:ext cx="0" cy="0"/>
          <a:chOff x="0" y="0"/>
          <a:chExt cx="0" cy="0"/>
        </a:xfrm>
      </p:grpSpPr>
      <p:sp>
        <p:nvSpPr>
          <p:cNvPr id="31" name="Google Shape;31;p5"/>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 type="body"/>
          </p:nvPr>
        </p:nvSpPr>
        <p:spPr>
          <a:xfrm>
            <a:off x="457200" y="1905000"/>
            <a:ext cx="4038600" cy="4114800"/>
          </a:xfrm>
          <a:prstGeom prst="rect">
            <a:avLst/>
          </a:prstGeom>
          <a:noFill/>
          <a:ln>
            <a:noFill/>
          </a:ln>
        </p:spPr>
        <p:txBody>
          <a:bodyPr anchorCtr="0" anchor="t" bIns="45700" lIns="91425" spcFirstLastPara="1" rIns="91425" wrap="square" tIns="45700">
            <a:noAutofit/>
          </a:bodyPr>
          <a:lstStyle>
            <a:lvl1pPr indent="-365760" lvl="0" marL="457200" algn="l">
              <a:spcBef>
                <a:spcPts val="360"/>
              </a:spcBef>
              <a:spcAft>
                <a:spcPts val="0"/>
              </a:spcAft>
              <a:buSzPts val="2160"/>
              <a:buChar char="•"/>
              <a:defRPr/>
            </a:lvl1pPr>
            <a:lvl2pPr indent="-342900" lvl="1" marL="914400" algn="l">
              <a:spcBef>
                <a:spcPts val="360"/>
              </a:spcBef>
              <a:spcAft>
                <a:spcPts val="0"/>
              </a:spcAft>
              <a:buClr>
                <a:schemeClr val="lt1"/>
              </a:buClr>
              <a:buSzPts val="1800"/>
              <a:buChar char="–"/>
              <a:defRPr/>
            </a:lvl2pPr>
            <a:lvl3pPr indent="-365760" lvl="2" marL="1371600" algn="l">
              <a:spcBef>
                <a:spcPts val="360"/>
              </a:spcBef>
              <a:spcAft>
                <a:spcPts val="0"/>
              </a:spcAft>
              <a:buSzPts val="2160"/>
              <a:buChar char="•"/>
              <a:defRPr/>
            </a:lvl3pPr>
            <a:lvl4pPr indent="-342900" lvl="3" marL="1828800" algn="l">
              <a:spcBef>
                <a:spcPts val="360"/>
              </a:spcBef>
              <a:spcAft>
                <a:spcPts val="0"/>
              </a:spcAft>
              <a:buClr>
                <a:schemeClr val="lt1"/>
              </a:buClr>
              <a:buSzPts val="180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33" name="Google Shape;33;p5"/>
          <p:cNvSpPr txBox="1"/>
          <p:nvPr>
            <p:ph idx="2" type="body"/>
          </p:nvPr>
        </p:nvSpPr>
        <p:spPr>
          <a:xfrm>
            <a:off x="4648200" y="1905000"/>
            <a:ext cx="4038600" cy="4114800"/>
          </a:xfrm>
          <a:prstGeom prst="rect">
            <a:avLst/>
          </a:prstGeom>
          <a:noFill/>
          <a:ln>
            <a:noFill/>
          </a:ln>
        </p:spPr>
        <p:txBody>
          <a:bodyPr anchorCtr="0" anchor="t" bIns="45700" lIns="91425" spcFirstLastPara="1" rIns="91425" wrap="square" tIns="45700">
            <a:noAutofit/>
          </a:bodyPr>
          <a:lstStyle>
            <a:lvl1pPr indent="-365760" lvl="0" marL="457200" algn="l">
              <a:spcBef>
                <a:spcPts val="360"/>
              </a:spcBef>
              <a:spcAft>
                <a:spcPts val="0"/>
              </a:spcAft>
              <a:buSzPts val="2160"/>
              <a:buChar char="•"/>
              <a:defRPr/>
            </a:lvl1pPr>
            <a:lvl2pPr indent="-342900" lvl="1" marL="914400" algn="l">
              <a:spcBef>
                <a:spcPts val="360"/>
              </a:spcBef>
              <a:spcAft>
                <a:spcPts val="0"/>
              </a:spcAft>
              <a:buClr>
                <a:schemeClr val="lt1"/>
              </a:buClr>
              <a:buSzPts val="1800"/>
              <a:buChar char="–"/>
              <a:defRPr/>
            </a:lvl2pPr>
            <a:lvl3pPr indent="-365760" lvl="2" marL="1371600" algn="l">
              <a:spcBef>
                <a:spcPts val="360"/>
              </a:spcBef>
              <a:spcAft>
                <a:spcPts val="0"/>
              </a:spcAft>
              <a:buSzPts val="2160"/>
              <a:buChar char="•"/>
              <a:defRPr/>
            </a:lvl3pPr>
            <a:lvl4pPr indent="-342900" lvl="3" marL="1828800" algn="l">
              <a:spcBef>
                <a:spcPts val="360"/>
              </a:spcBef>
              <a:spcAft>
                <a:spcPts val="0"/>
              </a:spcAft>
              <a:buClr>
                <a:schemeClr val="lt1"/>
              </a:buClr>
              <a:buSzPts val="180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34" name="Google Shape;34;p5"/>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2 Content" type="txAndTwoObj">
  <p:cSld name="TEXT_AND_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 type="body"/>
          </p:nvPr>
        </p:nvSpPr>
        <p:spPr>
          <a:xfrm>
            <a:off x="457200" y="1905000"/>
            <a:ext cx="4038600" cy="4114800"/>
          </a:xfrm>
          <a:prstGeom prst="rect">
            <a:avLst/>
          </a:prstGeom>
          <a:noFill/>
          <a:ln>
            <a:noFill/>
          </a:ln>
        </p:spPr>
        <p:txBody>
          <a:bodyPr anchorCtr="0" anchor="t" bIns="45700" lIns="91425" spcFirstLastPara="1" rIns="91425" wrap="square" tIns="45700">
            <a:noAutofit/>
          </a:bodyPr>
          <a:lstStyle>
            <a:lvl1pPr indent="-365760" lvl="0" marL="457200" algn="l">
              <a:spcBef>
                <a:spcPts val="360"/>
              </a:spcBef>
              <a:spcAft>
                <a:spcPts val="0"/>
              </a:spcAft>
              <a:buSzPts val="2160"/>
              <a:buChar char="•"/>
              <a:defRPr/>
            </a:lvl1pPr>
            <a:lvl2pPr indent="-342900" lvl="1" marL="914400" algn="l">
              <a:spcBef>
                <a:spcPts val="360"/>
              </a:spcBef>
              <a:spcAft>
                <a:spcPts val="0"/>
              </a:spcAft>
              <a:buClr>
                <a:schemeClr val="lt1"/>
              </a:buClr>
              <a:buSzPts val="1800"/>
              <a:buChar char="–"/>
              <a:defRPr/>
            </a:lvl2pPr>
            <a:lvl3pPr indent="-365760" lvl="2" marL="1371600" algn="l">
              <a:spcBef>
                <a:spcPts val="360"/>
              </a:spcBef>
              <a:spcAft>
                <a:spcPts val="0"/>
              </a:spcAft>
              <a:buSzPts val="2160"/>
              <a:buChar char="•"/>
              <a:defRPr/>
            </a:lvl3pPr>
            <a:lvl4pPr indent="-342900" lvl="3" marL="1828800" algn="l">
              <a:spcBef>
                <a:spcPts val="360"/>
              </a:spcBef>
              <a:spcAft>
                <a:spcPts val="0"/>
              </a:spcAft>
              <a:buClr>
                <a:schemeClr val="lt1"/>
              </a:buClr>
              <a:buSzPts val="180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40" name="Google Shape;40;p6"/>
          <p:cNvSpPr txBox="1"/>
          <p:nvPr>
            <p:ph idx="2" type="body"/>
          </p:nvPr>
        </p:nvSpPr>
        <p:spPr>
          <a:xfrm>
            <a:off x="4648200" y="1905000"/>
            <a:ext cx="4038600" cy="1981200"/>
          </a:xfrm>
          <a:prstGeom prst="rect">
            <a:avLst/>
          </a:prstGeom>
          <a:noFill/>
          <a:ln>
            <a:noFill/>
          </a:ln>
        </p:spPr>
        <p:txBody>
          <a:bodyPr anchorCtr="0" anchor="t" bIns="45700" lIns="91425" spcFirstLastPara="1" rIns="91425" wrap="square" tIns="45700">
            <a:noAutofit/>
          </a:bodyPr>
          <a:lstStyle>
            <a:lvl1pPr indent="-365760" lvl="0" marL="457200" algn="l">
              <a:spcBef>
                <a:spcPts val="360"/>
              </a:spcBef>
              <a:spcAft>
                <a:spcPts val="0"/>
              </a:spcAft>
              <a:buSzPts val="2160"/>
              <a:buChar char="•"/>
              <a:defRPr/>
            </a:lvl1pPr>
            <a:lvl2pPr indent="-342900" lvl="1" marL="914400" algn="l">
              <a:spcBef>
                <a:spcPts val="360"/>
              </a:spcBef>
              <a:spcAft>
                <a:spcPts val="0"/>
              </a:spcAft>
              <a:buClr>
                <a:schemeClr val="lt1"/>
              </a:buClr>
              <a:buSzPts val="1800"/>
              <a:buChar char="–"/>
              <a:defRPr/>
            </a:lvl2pPr>
            <a:lvl3pPr indent="-365760" lvl="2" marL="1371600" algn="l">
              <a:spcBef>
                <a:spcPts val="360"/>
              </a:spcBef>
              <a:spcAft>
                <a:spcPts val="0"/>
              </a:spcAft>
              <a:buSzPts val="2160"/>
              <a:buChar char="•"/>
              <a:defRPr/>
            </a:lvl3pPr>
            <a:lvl4pPr indent="-342900" lvl="3" marL="1828800" algn="l">
              <a:spcBef>
                <a:spcPts val="360"/>
              </a:spcBef>
              <a:spcAft>
                <a:spcPts val="0"/>
              </a:spcAft>
              <a:buClr>
                <a:schemeClr val="lt1"/>
              </a:buClr>
              <a:buSzPts val="180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41" name="Google Shape;41;p6"/>
          <p:cNvSpPr txBox="1"/>
          <p:nvPr>
            <p:ph idx="3" type="body"/>
          </p:nvPr>
        </p:nvSpPr>
        <p:spPr>
          <a:xfrm>
            <a:off x="4648200" y="4038600"/>
            <a:ext cx="4038600" cy="1981200"/>
          </a:xfrm>
          <a:prstGeom prst="rect">
            <a:avLst/>
          </a:prstGeom>
          <a:noFill/>
          <a:ln>
            <a:noFill/>
          </a:ln>
        </p:spPr>
        <p:txBody>
          <a:bodyPr anchorCtr="0" anchor="t" bIns="45700" lIns="91425" spcFirstLastPara="1" rIns="91425" wrap="square" tIns="45700">
            <a:noAutofit/>
          </a:bodyPr>
          <a:lstStyle>
            <a:lvl1pPr indent="-365760" lvl="0" marL="457200" algn="l">
              <a:spcBef>
                <a:spcPts val="360"/>
              </a:spcBef>
              <a:spcAft>
                <a:spcPts val="0"/>
              </a:spcAft>
              <a:buSzPts val="2160"/>
              <a:buChar char="•"/>
              <a:defRPr/>
            </a:lvl1pPr>
            <a:lvl2pPr indent="-342900" lvl="1" marL="914400" algn="l">
              <a:spcBef>
                <a:spcPts val="360"/>
              </a:spcBef>
              <a:spcAft>
                <a:spcPts val="0"/>
              </a:spcAft>
              <a:buClr>
                <a:schemeClr val="lt1"/>
              </a:buClr>
              <a:buSzPts val="1800"/>
              <a:buChar char="–"/>
              <a:defRPr/>
            </a:lvl2pPr>
            <a:lvl3pPr indent="-365760" lvl="2" marL="1371600" algn="l">
              <a:spcBef>
                <a:spcPts val="360"/>
              </a:spcBef>
              <a:spcAft>
                <a:spcPts val="0"/>
              </a:spcAft>
              <a:buSzPts val="2160"/>
              <a:buChar char="•"/>
              <a:defRPr/>
            </a:lvl3pPr>
            <a:lvl4pPr indent="-342900" lvl="3" marL="1828800" algn="l">
              <a:spcBef>
                <a:spcPts val="360"/>
              </a:spcBef>
              <a:spcAft>
                <a:spcPts val="0"/>
              </a:spcAft>
              <a:buClr>
                <a:schemeClr val="lt1"/>
              </a:buClr>
              <a:buSzPts val="180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42" name="Google Shape;42;p6"/>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45" name="Shape 45"/>
        <p:cNvGrpSpPr/>
        <p:nvPr/>
      </p:nvGrpSpPr>
      <p:grpSpPr>
        <a:xfrm>
          <a:off x="0" y="0"/>
          <a:ext cx="0" cy="0"/>
          <a:chOff x="0" y="0"/>
          <a:chExt cx="0" cy="0"/>
        </a:xfrm>
      </p:grpSpPr>
      <p:sp>
        <p:nvSpPr>
          <p:cNvPr id="46" name="Google Shape;46;p7"/>
          <p:cNvSpPr txBox="1"/>
          <p:nvPr>
            <p:ph type="title"/>
          </p:nvPr>
        </p:nvSpPr>
        <p:spPr>
          <a:xfrm rot="5400000">
            <a:off x="4794250" y="2127250"/>
            <a:ext cx="5727700"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 type="body"/>
          </p:nvPr>
        </p:nvSpPr>
        <p:spPr>
          <a:xfrm rot="5400000">
            <a:off x="603250" y="146050"/>
            <a:ext cx="5727700" cy="6019800"/>
          </a:xfrm>
          <a:prstGeom prst="rect">
            <a:avLst/>
          </a:prstGeom>
          <a:noFill/>
          <a:ln>
            <a:noFill/>
          </a:ln>
        </p:spPr>
        <p:txBody>
          <a:bodyPr anchorCtr="0" anchor="t" bIns="45700" lIns="91425" spcFirstLastPara="1" rIns="91425" wrap="square" tIns="45700">
            <a:noAutofit/>
          </a:bodyPr>
          <a:lstStyle>
            <a:lvl1pPr indent="-365760" lvl="0" marL="457200" algn="l">
              <a:spcBef>
                <a:spcPts val="360"/>
              </a:spcBef>
              <a:spcAft>
                <a:spcPts val="0"/>
              </a:spcAft>
              <a:buSzPts val="2160"/>
              <a:buChar char="•"/>
              <a:defRPr/>
            </a:lvl1pPr>
            <a:lvl2pPr indent="-342900" lvl="1" marL="914400" algn="l">
              <a:spcBef>
                <a:spcPts val="360"/>
              </a:spcBef>
              <a:spcAft>
                <a:spcPts val="0"/>
              </a:spcAft>
              <a:buClr>
                <a:schemeClr val="lt1"/>
              </a:buClr>
              <a:buSzPts val="1800"/>
              <a:buChar char="–"/>
              <a:defRPr/>
            </a:lvl2pPr>
            <a:lvl3pPr indent="-365760" lvl="2" marL="1371600" algn="l">
              <a:spcBef>
                <a:spcPts val="360"/>
              </a:spcBef>
              <a:spcAft>
                <a:spcPts val="0"/>
              </a:spcAft>
              <a:buSzPts val="2160"/>
              <a:buChar char="•"/>
              <a:defRPr/>
            </a:lvl3pPr>
            <a:lvl4pPr indent="-342900" lvl="3" marL="1828800" algn="l">
              <a:spcBef>
                <a:spcPts val="360"/>
              </a:spcBef>
              <a:spcAft>
                <a:spcPts val="0"/>
              </a:spcAft>
              <a:buClr>
                <a:schemeClr val="lt1"/>
              </a:buClr>
              <a:buSzPts val="180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48" name="Google Shape;48;p7"/>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51" name="Shape 51"/>
        <p:cNvGrpSpPr/>
        <p:nvPr/>
      </p:nvGrpSpPr>
      <p:grpSpPr>
        <a:xfrm>
          <a:off x="0" y="0"/>
          <a:ext cx="0" cy="0"/>
          <a:chOff x="0" y="0"/>
          <a:chExt cx="0" cy="0"/>
        </a:xfrm>
      </p:grpSpPr>
      <p:sp>
        <p:nvSpPr>
          <p:cNvPr id="52" name="Google Shape;52;p8"/>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 type="body"/>
          </p:nvPr>
        </p:nvSpPr>
        <p:spPr>
          <a:xfrm rot="5400000">
            <a:off x="2514600" y="-152400"/>
            <a:ext cx="4114800" cy="8229600"/>
          </a:xfrm>
          <a:prstGeom prst="rect">
            <a:avLst/>
          </a:prstGeom>
          <a:noFill/>
          <a:ln>
            <a:noFill/>
          </a:ln>
        </p:spPr>
        <p:txBody>
          <a:bodyPr anchorCtr="0" anchor="t" bIns="45700" lIns="91425" spcFirstLastPara="1" rIns="91425" wrap="square" tIns="45700">
            <a:noAutofit/>
          </a:bodyPr>
          <a:lstStyle>
            <a:lvl1pPr indent="-365760" lvl="0" marL="457200" algn="l">
              <a:spcBef>
                <a:spcPts val="360"/>
              </a:spcBef>
              <a:spcAft>
                <a:spcPts val="0"/>
              </a:spcAft>
              <a:buSzPts val="2160"/>
              <a:buChar char="•"/>
              <a:defRPr/>
            </a:lvl1pPr>
            <a:lvl2pPr indent="-342900" lvl="1" marL="914400" algn="l">
              <a:spcBef>
                <a:spcPts val="360"/>
              </a:spcBef>
              <a:spcAft>
                <a:spcPts val="0"/>
              </a:spcAft>
              <a:buClr>
                <a:schemeClr val="lt1"/>
              </a:buClr>
              <a:buSzPts val="1800"/>
              <a:buChar char="–"/>
              <a:defRPr/>
            </a:lvl2pPr>
            <a:lvl3pPr indent="-365760" lvl="2" marL="1371600" algn="l">
              <a:spcBef>
                <a:spcPts val="360"/>
              </a:spcBef>
              <a:spcAft>
                <a:spcPts val="0"/>
              </a:spcAft>
              <a:buSzPts val="2160"/>
              <a:buChar char="•"/>
              <a:defRPr/>
            </a:lvl3pPr>
            <a:lvl4pPr indent="-342900" lvl="3" marL="1828800" algn="l">
              <a:spcBef>
                <a:spcPts val="360"/>
              </a:spcBef>
              <a:spcAft>
                <a:spcPts val="0"/>
              </a:spcAft>
              <a:buClr>
                <a:schemeClr val="lt1"/>
              </a:buClr>
              <a:buSzPts val="180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54" name="Google Shape;54;p8"/>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7" name="Shape 57"/>
        <p:cNvGrpSpPr/>
        <p:nvPr/>
      </p:nvGrpSpPr>
      <p:grpSpPr>
        <a:xfrm>
          <a:off x="0" y="0"/>
          <a:ext cx="0" cy="0"/>
          <a:chOff x="0" y="0"/>
          <a:chExt cx="0" cy="0"/>
        </a:xfrm>
      </p:grpSpPr>
      <p:sp>
        <p:nvSpPr>
          <p:cNvPr id="58" name="Google Shape;58;p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hlink"/>
              </a:buClr>
              <a:buSzPts val="3840"/>
              <a:buFont typeface="Tahoma"/>
              <a:buNone/>
              <a:defRPr b="0" i="0" sz="3200" u="none" cap="none" strike="noStrike">
                <a:solidFill>
                  <a:schemeClr val="lt1"/>
                </a:solidFill>
                <a:latin typeface="Tahoma"/>
                <a:ea typeface="Tahoma"/>
                <a:cs typeface="Tahoma"/>
                <a:sym typeface="Tahoma"/>
              </a:defRPr>
            </a:lvl1pPr>
            <a:lvl2pPr lvl="1" marR="0" rtl="0" algn="l">
              <a:spcBef>
                <a:spcPts val="560"/>
              </a:spcBef>
              <a:spcAft>
                <a:spcPts val="0"/>
              </a:spcAft>
              <a:buClr>
                <a:schemeClr val="lt1"/>
              </a:buClr>
              <a:buSzPts val="2800"/>
              <a:buFont typeface="Tahoma"/>
              <a:buNone/>
              <a:defRPr b="0" i="0" sz="2800" u="none" cap="none" strike="noStrike">
                <a:solidFill>
                  <a:schemeClr val="lt1"/>
                </a:solidFill>
                <a:latin typeface="Tahoma"/>
                <a:ea typeface="Tahoma"/>
                <a:cs typeface="Tahoma"/>
                <a:sym typeface="Tahoma"/>
              </a:defRPr>
            </a:lvl2pPr>
            <a:lvl3pPr lvl="2" marR="0" rtl="0" algn="l">
              <a:spcBef>
                <a:spcPts val="480"/>
              </a:spcBef>
              <a:spcAft>
                <a:spcPts val="0"/>
              </a:spcAft>
              <a:buClr>
                <a:schemeClr val="hlink"/>
              </a:buClr>
              <a:buSzPts val="2880"/>
              <a:buFont typeface="Tahoma"/>
              <a:buNone/>
              <a:defRPr b="0" i="0" sz="2400" u="none" cap="none" strike="noStrike">
                <a:solidFill>
                  <a:schemeClr val="lt1"/>
                </a:solidFill>
                <a:latin typeface="Tahoma"/>
                <a:ea typeface="Tahoma"/>
                <a:cs typeface="Tahoma"/>
                <a:sym typeface="Tahoma"/>
              </a:defRPr>
            </a:lvl3pPr>
            <a:lvl4pPr lvl="3" marR="0" rtl="0" algn="l">
              <a:spcBef>
                <a:spcPts val="400"/>
              </a:spcBef>
              <a:spcAft>
                <a:spcPts val="0"/>
              </a:spcAft>
              <a:buClr>
                <a:schemeClr val="lt1"/>
              </a:buClr>
              <a:buSzPts val="2000"/>
              <a:buFont typeface="Tahoma"/>
              <a:buNone/>
              <a:defRPr b="0" i="0" sz="2000" u="none" cap="none" strike="noStrike">
                <a:solidFill>
                  <a:schemeClr val="lt1"/>
                </a:solidFill>
                <a:latin typeface="Tahoma"/>
                <a:ea typeface="Tahoma"/>
                <a:cs typeface="Tahoma"/>
                <a:sym typeface="Tahoma"/>
              </a:defRPr>
            </a:lvl4pPr>
            <a:lvl5pPr lvl="4" marR="0" rtl="0" algn="l">
              <a:spcBef>
                <a:spcPts val="400"/>
              </a:spcBef>
              <a:spcAft>
                <a:spcPts val="0"/>
              </a:spcAft>
              <a:buClr>
                <a:schemeClr val="hlink"/>
              </a:buClr>
              <a:buSzPts val="1600"/>
              <a:buFont typeface="Noto Sans Symbols"/>
              <a:buNone/>
              <a:defRPr b="0" i="0" sz="2000" u="none" cap="none" strike="noStrike">
                <a:solidFill>
                  <a:schemeClr val="lt1"/>
                </a:solidFill>
                <a:latin typeface="Tahoma"/>
                <a:ea typeface="Tahoma"/>
                <a:cs typeface="Tahoma"/>
                <a:sym typeface="Tahoma"/>
              </a:defRPr>
            </a:lvl5pPr>
            <a:lvl6pPr lvl="5" marR="0" rtl="0" algn="l">
              <a:spcBef>
                <a:spcPts val="400"/>
              </a:spcBef>
              <a:spcAft>
                <a:spcPts val="0"/>
              </a:spcAft>
              <a:buClr>
                <a:schemeClr val="hlink"/>
              </a:buClr>
              <a:buSzPts val="1600"/>
              <a:buFont typeface="Noto Sans Symbols"/>
              <a:buNone/>
              <a:defRPr b="0" i="0" sz="2000" u="none" cap="none" strike="noStrike">
                <a:solidFill>
                  <a:schemeClr val="lt1"/>
                </a:solidFill>
                <a:latin typeface="Tahoma"/>
                <a:ea typeface="Tahoma"/>
                <a:cs typeface="Tahoma"/>
                <a:sym typeface="Tahoma"/>
              </a:defRPr>
            </a:lvl6pPr>
            <a:lvl7pPr lvl="6" marR="0" rtl="0" algn="l">
              <a:spcBef>
                <a:spcPts val="400"/>
              </a:spcBef>
              <a:spcAft>
                <a:spcPts val="0"/>
              </a:spcAft>
              <a:buClr>
                <a:schemeClr val="hlink"/>
              </a:buClr>
              <a:buSzPts val="1600"/>
              <a:buFont typeface="Noto Sans Symbols"/>
              <a:buNone/>
              <a:defRPr b="0" i="0" sz="2000" u="none" cap="none" strike="noStrike">
                <a:solidFill>
                  <a:schemeClr val="lt1"/>
                </a:solidFill>
                <a:latin typeface="Tahoma"/>
                <a:ea typeface="Tahoma"/>
                <a:cs typeface="Tahoma"/>
                <a:sym typeface="Tahoma"/>
              </a:defRPr>
            </a:lvl7pPr>
            <a:lvl8pPr lvl="7" marR="0" rtl="0" algn="l">
              <a:spcBef>
                <a:spcPts val="400"/>
              </a:spcBef>
              <a:spcAft>
                <a:spcPts val="0"/>
              </a:spcAft>
              <a:buClr>
                <a:schemeClr val="hlink"/>
              </a:buClr>
              <a:buSzPts val="1600"/>
              <a:buFont typeface="Noto Sans Symbols"/>
              <a:buNone/>
              <a:defRPr b="0" i="0" sz="2000" u="none" cap="none" strike="noStrike">
                <a:solidFill>
                  <a:schemeClr val="lt1"/>
                </a:solidFill>
                <a:latin typeface="Tahoma"/>
                <a:ea typeface="Tahoma"/>
                <a:cs typeface="Tahoma"/>
                <a:sym typeface="Tahoma"/>
              </a:defRPr>
            </a:lvl8pPr>
            <a:lvl9pPr lvl="8" marR="0" rtl="0" algn="l">
              <a:spcBef>
                <a:spcPts val="400"/>
              </a:spcBef>
              <a:spcAft>
                <a:spcPts val="0"/>
              </a:spcAft>
              <a:buClr>
                <a:schemeClr val="hlink"/>
              </a:buClr>
              <a:buSzPts val="1600"/>
              <a:buFont typeface="Noto Sans Symbols"/>
              <a:buNone/>
              <a:defRPr b="0" i="0" sz="2000" u="none" cap="none" strike="noStrike">
                <a:solidFill>
                  <a:schemeClr val="lt1"/>
                </a:solidFill>
                <a:latin typeface="Tahoma"/>
                <a:ea typeface="Tahoma"/>
                <a:cs typeface="Tahoma"/>
                <a:sym typeface="Tahoma"/>
              </a:defRPr>
            </a:lvl9pPr>
          </a:lstStyle>
          <a:p/>
        </p:txBody>
      </p:sp>
      <p:sp>
        <p:nvSpPr>
          <p:cNvPr id="60" name="Google Shape;60;p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680"/>
              <a:buFont typeface="Tahoma"/>
              <a:buNone/>
              <a:defRPr sz="1400"/>
            </a:lvl1pPr>
            <a:lvl2pPr indent="-228600" lvl="1" marL="914400" algn="l">
              <a:spcBef>
                <a:spcPts val="240"/>
              </a:spcBef>
              <a:spcAft>
                <a:spcPts val="0"/>
              </a:spcAft>
              <a:buClr>
                <a:schemeClr val="lt1"/>
              </a:buClr>
              <a:buSzPts val="1200"/>
              <a:buNone/>
              <a:defRPr sz="1200"/>
            </a:lvl2pPr>
            <a:lvl3pPr indent="-228600" lvl="2" marL="1371600" algn="l">
              <a:spcBef>
                <a:spcPts val="200"/>
              </a:spcBef>
              <a:spcAft>
                <a:spcPts val="0"/>
              </a:spcAft>
              <a:buSzPts val="1200"/>
              <a:buFont typeface="Tahoma"/>
              <a:buNone/>
              <a:defRPr sz="1000"/>
            </a:lvl3pPr>
            <a:lvl4pPr indent="-228600" lvl="3" marL="1828800" algn="l">
              <a:spcBef>
                <a:spcPts val="180"/>
              </a:spcBef>
              <a:spcAft>
                <a:spcPts val="0"/>
              </a:spcAft>
              <a:buClr>
                <a:schemeClr val="lt1"/>
              </a:buClr>
              <a:buSzPts val="900"/>
              <a:buNone/>
              <a:defRPr sz="900"/>
            </a:lvl4pPr>
            <a:lvl5pPr indent="-228600" lvl="4" marL="2286000" algn="l">
              <a:spcBef>
                <a:spcPts val="180"/>
              </a:spcBef>
              <a:spcAft>
                <a:spcPts val="0"/>
              </a:spcAft>
              <a:buSzPts val="720"/>
              <a:buNone/>
              <a:defRPr sz="900"/>
            </a:lvl5pPr>
            <a:lvl6pPr indent="-228600" lvl="5" marL="2743200" algn="l">
              <a:spcBef>
                <a:spcPts val="180"/>
              </a:spcBef>
              <a:spcAft>
                <a:spcPts val="0"/>
              </a:spcAft>
              <a:buSzPts val="720"/>
              <a:buNone/>
              <a:defRPr sz="900"/>
            </a:lvl6pPr>
            <a:lvl7pPr indent="-228600" lvl="6" marL="3200400" algn="l">
              <a:spcBef>
                <a:spcPts val="180"/>
              </a:spcBef>
              <a:spcAft>
                <a:spcPts val="0"/>
              </a:spcAft>
              <a:buSzPts val="720"/>
              <a:buNone/>
              <a:defRPr sz="900"/>
            </a:lvl7pPr>
            <a:lvl8pPr indent="-228600" lvl="7" marL="3657600" algn="l">
              <a:spcBef>
                <a:spcPts val="180"/>
              </a:spcBef>
              <a:spcAft>
                <a:spcPts val="0"/>
              </a:spcAft>
              <a:buSzPts val="720"/>
              <a:buNone/>
              <a:defRPr sz="900"/>
            </a:lvl8pPr>
            <a:lvl9pPr indent="-228600" lvl="8" marL="4114800" algn="l">
              <a:spcBef>
                <a:spcPts val="180"/>
              </a:spcBef>
              <a:spcAft>
                <a:spcPts val="0"/>
              </a:spcAft>
              <a:buSzPts val="720"/>
              <a:buNone/>
              <a:defRPr sz="900"/>
            </a:lvl9pPr>
          </a:lstStyle>
          <a:p/>
        </p:txBody>
      </p:sp>
      <p:sp>
        <p:nvSpPr>
          <p:cNvPr id="61" name="Google Shape;61;p9"/>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9"/>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72440" lvl="0" marL="457200" algn="l">
              <a:spcBef>
                <a:spcPts val="640"/>
              </a:spcBef>
              <a:spcAft>
                <a:spcPts val="0"/>
              </a:spcAft>
              <a:buSzPts val="3840"/>
              <a:buFont typeface="Tahoma"/>
              <a:buChar char="•"/>
              <a:defRPr sz="3200"/>
            </a:lvl1pPr>
            <a:lvl2pPr indent="-406400" lvl="1" marL="914400" algn="l">
              <a:spcBef>
                <a:spcPts val="560"/>
              </a:spcBef>
              <a:spcAft>
                <a:spcPts val="0"/>
              </a:spcAft>
              <a:buClr>
                <a:schemeClr val="lt1"/>
              </a:buClr>
              <a:buSzPts val="2800"/>
              <a:buChar char="–"/>
              <a:defRPr sz="2800"/>
            </a:lvl2pPr>
            <a:lvl3pPr indent="-411480" lvl="2" marL="1371600" algn="l">
              <a:spcBef>
                <a:spcPts val="480"/>
              </a:spcBef>
              <a:spcAft>
                <a:spcPts val="0"/>
              </a:spcAft>
              <a:buSzPts val="2880"/>
              <a:buFont typeface="Tahoma"/>
              <a:buChar char="•"/>
              <a:defRPr sz="2400"/>
            </a:lvl3pPr>
            <a:lvl4pPr indent="-355600" lvl="3" marL="1828800" algn="l">
              <a:spcBef>
                <a:spcPts val="400"/>
              </a:spcBef>
              <a:spcAft>
                <a:spcPts val="0"/>
              </a:spcAft>
              <a:buClr>
                <a:schemeClr val="lt1"/>
              </a:buClr>
              <a:buSzPts val="2000"/>
              <a:buChar char="–"/>
              <a:defRPr sz="2000"/>
            </a:lvl4pPr>
            <a:lvl5pPr indent="-330200" lvl="4" marL="2286000" algn="l">
              <a:spcBef>
                <a:spcPts val="400"/>
              </a:spcBef>
              <a:spcAft>
                <a:spcPts val="0"/>
              </a:spcAft>
              <a:buSzPts val="1600"/>
              <a:buChar char="❖"/>
              <a:defRPr sz="2000"/>
            </a:lvl5pPr>
            <a:lvl6pPr indent="-330200" lvl="5" marL="2743200" algn="l">
              <a:spcBef>
                <a:spcPts val="400"/>
              </a:spcBef>
              <a:spcAft>
                <a:spcPts val="0"/>
              </a:spcAft>
              <a:buSzPts val="1600"/>
              <a:buChar char="❖"/>
              <a:defRPr sz="2000"/>
            </a:lvl6pPr>
            <a:lvl7pPr indent="-330200" lvl="6" marL="3200400" algn="l">
              <a:spcBef>
                <a:spcPts val="400"/>
              </a:spcBef>
              <a:spcAft>
                <a:spcPts val="0"/>
              </a:spcAft>
              <a:buSzPts val="1600"/>
              <a:buChar char="❖"/>
              <a:defRPr sz="2000"/>
            </a:lvl7pPr>
            <a:lvl8pPr indent="-330200" lvl="7" marL="3657600" algn="l">
              <a:spcBef>
                <a:spcPts val="400"/>
              </a:spcBef>
              <a:spcAft>
                <a:spcPts val="0"/>
              </a:spcAft>
              <a:buSzPts val="1600"/>
              <a:buChar char="❖"/>
              <a:defRPr sz="2000"/>
            </a:lvl8pPr>
            <a:lvl9pPr indent="-330200" lvl="8" marL="4114800" algn="l">
              <a:spcBef>
                <a:spcPts val="400"/>
              </a:spcBef>
              <a:spcAft>
                <a:spcPts val="0"/>
              </a:spcAft>
              <a:buSzPts val="1600"/>
              <a:buChar char="❖"/>
              <a:defRPr sz="2000"/>
            </a:lvl9pPr>
          </a:lstStyle>
          <a:p/>
        </p:txBody>
      </p:sp>
      <p:sp>
        <p:nvSpPr>
          <p:cNvPr id="67" name="Google Shape;67;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680"/>
              <a:buFont typeface="Tahoma"/>
              <a:buNone/>
              <a:defRPr sz="1400"/>
            </a:lvl1pPr>
            <a:lvl2pPr indent="-228600" lvl="1" marL="914400" algn="l">
              <a:spcBef>
                <a:spcPts val="240"/>
              </a:spcBef>
              <a:spcAft>
                <a:spcPts val="0"/>
              </a:spcAft>
              <a:buClr>
                <a:schemeClr val="lt1"/>
              </a:buClr>
              <a:buSzPts val="1200"/>
              <a:buNone/>
              <a:defRPr sz="1200"/>
            </a:lvl2pPr>
            <a:lvl3pPr indent="-228600" lvl="2" marL="1371600" algn="l">
              <a:spcBef>
                <a:spcPts val="200"/>
              </a:spcBef>
              <a:spcAft>
                <a:spcPts val="0"/>
              </a:spcAft>
              <a:buSzPts val="1200"/>
              <a:buFont typeface="Tahoma"/>
              <a:buNone/>
              <a:defRPr sz="1000"/>
            </a:lvl3pPr>
            <a:lvl4pPr indent="-228600" lvl="3" marL="1828800" algn="l">
              <a:spcBef>
                <a:spcPts val="180"/>
              </a:spcBef>
              <a:spcAft>
                <a:spcPts val="0"/>
              </a:spcAft>
              <a:buClr>
                <a:schemeClr val="lt1"/>
              </a:buClr>
              <a:buSzPts val="900"/>
              <a:buNone/>
              <a:defRPr sz="900"/>
            </a:lvl4pPr>
            <a:lvl5pPr indent="-228600" lvl="4" marL="2286000" algn="l">
              <a:spcBef>
                <a:spcPts val="180"/>
              </a:spcBef>
              <a:spcAft>
                <a:spcPts val="0"/>
              </a:spcAft>
              <a:buSzPts val="720"/>
              <a:buNone/>
              <a:defRPr sz="900"/>
            </a:lvl5pPr>
            <a:lvl6pPr indent="-228600" lvl="5" marL="2743200" algn="l">
              <a:spcBef>
                <a:spcPts val="180"/>
              </a:spcBef>
              <a:spcAft>
                <a:spcPts val="0"/>
              </a:spcAft>
              <a:buSzPts val="720"/>
              <a:buNone/>
              <a:defRPr sz="900"/>
            </a:lvl6pPr>
            <a:lvl7pPr indent="-228600" lvl="6" marL="3200400" algn="l">
              <a:spcBef>
                <a:spcPts val="180"/>
              </a:spcBef>
              <a:spcAft>
                <a:spcPts val="0"/>
              </a:spcAft>
              <a:buSzPts val="720"/>
              <a:buNone/>
              <a:defRPr sz="900"/>
            </a:lvl7pPr>
            <a:lvl8pPr indent="-228600" lvl="7" marL="3657600" algn="l">
              <a:spcBef>
                <a:spcPts val="180"/>
              </a:spcBef>
              <a:spcAft>
                <a:spcPts val="0"/>
              </a:spcAft>
              <a:buSzPts val="720"/>
              <a:buNone/>
              <a:defRPr sz="900"/>
            </a:lvl8pPr>
            <a:lvl9pPr indent="-228600" lvl="8" marL="4114800" algn="l">
              <a:spcBef>
                <a:spcPts val="180"/>
              </a:spcBef>
              <a:spcAft>
                <a:spcPts val="0"/>
              </a:spcAft>
              <a:buSzPts val="720"/>
              <a:buNone/>
              <a:defRPr sz="900"/>
            </a:lvl9pPr>
          </a:lstStyle>
          <a:p/>
        </p:txBody>
      </p:sp>
      <p:sp>
        <p:nvSpPr>
          <p:cNvPr id="68" name="Google Shape;68;p1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0"/>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1" name="Shape 71"/>
        <p:cNvGrpSpPr/>
        <p:nvPr/>
      </p:nvGrpSpPr>
      <p:grpSpPr>
        <a:xfrm>
          <a:off x="0" y="0"/>
          <a:ext cx="0" cy="0"/>
          <a:chOff x="0" y="0"/>
          <a:chExt cx="0" cy="0"/>
        </a:xfrm>
      </p:grpSpPr>
      <p:sp>
        <p:nvSpPr>
          <p:cNvPr id="72" name="Google Shape;72;p11"/>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image" Target="../media/image1.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285750" y="2803525"/>
            <a:ext cx="1587" cy="3035300"/>
          </a:xfrm>
          <a:custGeom>
            <a:rect b="b" l="l" r="r" t="t"/>
            <a:pathLst>
              <a:path extrusionOk="0" h="1912" w="1588">
                <a:moveTo>
                  <a:pt x="0" y="0"/>
                </a:moveTo>
                <a:lnTo>
                  <a:pt x="0" y="6"/>
                </a:lnTo>
                <a:lnTo>
                  <a:pt x="0" y="6"/>
                </a:lnTo>
                <a:lnTo>
                  <a:pt x="0" y="60"/>
                </a:lnTo>
                <a:lnTo>
                  <a:pt x="0" y="1912"/>
                </a:lnTo>
                <a:lnTo>
                  <a:pt x="0" y="1912"/>
                </a:lnTo>
                <a:lnTo>
                  <a:pt x="0" y="0"/>
                </a:lnTo>
                <a:lnTo>
                  <a:pt x="0" y="0"/>
                </a:lnTo>
                <a:close/>
              </a:path>
            </a:pathLst>
          </a:custGeom>
          <a:solidFill>
            <a:srgbClr val="6BBA2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7" name="Google Shape;7;p1"/>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8" name="Google Shape;8;p1"/>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lvl1pPr indent="-472440" lvl="0" marL="457200" marR="0" rtl="0" algn="l">
              <a:spcBef>
                <a:spcPts val="640"/>
              </a:spcBef>
              <a:spcAft>
                <a:spcPts val="0"/>
              </a:spcAft>
              <a:buClr>
                <a:schemeClr val="hlink"/>
              </a:buClr>
              <a:buSzPts val="3840"/>
              <a:buFont typeface="Tahoma"/>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411480" lvl="2" marL="1371600" marR="0" rtl="0" algn="l">
              <a:spcBef>
                <a:spcPts val="480"/>
              </a:spcBef>
              <a:spcAft>
                <a:spcPts val="0"/>
              </a:spcAft>
              <a:buClr>
                <a:schemeClr val="hlink"/>
              </a:buClr>
              <a:buSzPts val="2880"/>
              <a:buFont typeface="Tahoma"/>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30200" lvl="4" marL="2286000" marR="0" rtl="0" algn="l">
              <a:spcBef>
                <a:spcPts val="400"/>
              </a:spcBef>
              <a:spcAft>
                <a:spcPts val="0"/>
              </a:spcAft>
              <a:buClr>
                <a:schemeClr val="hlink"/>
              </a:buClr>
              <a:buSzPts val="1600"/>
              <a:buFont typeface="Noto Sans Symbols"/>
              <a:buChar char="❖"/>
              <a:defRPr b="0" i="0" sz="2000" u="none" cap="none" strike="noStrike">
                <a:solidFill>
                  <a:schemeClr val="lt1"/>
                </a:solidFill>
                <a:latin typeface="Tahoma"/>
                <a:ea typeface="Tahoma"/>
                <a:cs typeface="Tahoma"/>
                <a:sym typeface="Tahoma"/>
              </a:defRPr>
            </a:lvl5pPr>
            <a:lvl6pPr indent="-330200" lvl="5" marL="2743200" marR="0" rtl="0" algn="l">
              <a:spcBef>
                <a:spcPts val="400"/>
              </a:spcBef>
              <a:spcAft>
                <a:spcPts val="0"/>
              </a:spcAft>
              <a:buClr>
                <a:schemeClr val="hlink"/>
              </a:buClr>
              <a:buSzPts val="1600"/>
              <a:buFont typeface="Noto Sans Symbols"/>
              <a:buChar char="❖"/>
              <a:defRPr b="0" i="0" sz="2000" u="none" cap="none" strike="noStrike">
                <a:solidFill>
                  <a:schemeClr val="lt1"/>
                </a:solidFill>
                <a:latin typeface="Tahoma"/>
                <a:ea typeface="Tahoma"/>
                <a:cs typeface="Tahoma"/>
                <a:sym typeface="Tahoma"/>
              </a:defRPr>
            </a:lvl6pPr>
            <a:lvl7pPr indent="-330200" lvl="6" marL="3200400" marR="0" rtl="0" algn="l">
              <a:spcBef>
                <a:spcPts val="400"/>
              </a:spcBef>
              <a:spcAft>
                <a:spcPts val="0"/>
              </a:spcAft>
              <a:buClr>
                <a:schemeClr val="hlink"/>
              </a:buClr>
              <a:buSzPts val="1600"/>
              <a:buFont typeface="Noto Sans Symbols"/>
              <a:buChar char="❖"/>
              <a:defRPr b="0" i="0" sz="2000" u="none" cap="none" strike="noStrike">
                <a:solidFill>
                  <a:schemeClr val="lt1"/>
                </a:solidFill>
                <a:latin typeface="Tahoma"/>
                <a:ea typeface="Tahoma"/>
                <a:cs typeface="Tahoma"/>
                <a:sym typeface="Tahoma"/>
              </a:defRPr>
            </a:lvl7pPr>
            <a:lvl8pPr indent="-330200" lvl="7" marL="3657600" marR="0" rtl="0" algn="l">
              <a:spcBef>
                <a:spcPts val="400"/>
              </a:spcBef>
              <a:spcAft>
                <a:spcPts val="0"/>
              </a:spcAft>
              <a:buClr>
                <a:schemeClr val="hlink"/>
              </a:buClr>
              <a:buSzPts val="1600"/>
              <a:buFont typeface="Noto Sans Symbols"/>
              <a:buChar char="❖"/>
              <a:defRPr b="0" i="0" sz="2000" u="none" cap="none" strike="noStrike">
                <a:solidFill>
                  <a:schemeClr val="lt1"/>
                </a:solidFill>
                <a:latin typeface="Tahoma"/>
                <a:ea typeface="Tahoma"/>
                <a:cs typeface="Tahoma"/>
                <a:sym typeface="Tahoma"/>
              </a:defRPr>
            </a:lvl8pPr>
            <a:lvl9pPr indent="-330200" lvl="8" marL="4114800" marR="0" rtl="0" algn="l">
              <a:spcBef>
                <a:spcPts val="400"/>
              </a:spcBef>
              <a:spcAft>
                <a:spcPts val="0"/>
              </a:spcAft>
              <a:buClr>
                <a:schemeClr val="hlink"/>
              </a:buClr>
              <a:buSzPts val="16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9" name="Google Shape;9;p1"/>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0" name="Google Shape;10;p1"/>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
        <p:nvSpPr>
          <p:cNvPr id="11" name="Google Shape;11;p1"/>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18" name="Shape 18"/>
        <p:cNvGrpSpPr/>
        <p:nvPr/>
      </p:nvGrpSpPr>
      <p:grpSpPr>
        <a:xfrm>
          <a:off x="0" y="0"/>
          <a:ext cx="0" cy="0"/>
          <a:chOff x="0" y="0"/>
          <a:chExt cx="0" cy="0"/>
        </a:xfrm>
      </p:grpSpPr>
      <p:sp>
        <p:nvSpPr>
          <p:cNvPr id="19" name="Google Shape;19;p3"/>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l">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20" name="Google Shape;20;p3"/>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lvl1pPr indent="-472440" lvl="0" marL="457200" marR="0" rtl="0" algn="l">
              <a:spcBef>
                <a:spcPts val="640"/>
              </a:spcBef>
              <a:spcAft>
                <a:spcPts val="0"/>
              </a:spcAft>
              <a:buClr>
                <a:schemeClr val="hlink"/>
              </a:buClr>
              <a:buSzPts val="3840"/>
              <a:buFont typeface="Tahoma"/>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411480" lvl="2" marL="1371600" marR="0" rtl="0" algn="l">
              <a:spcBef>
                <a:spcPts val="480"/>
              </a:spcBef>
              <a:spcAft>
                <a:spcPts val="0"/>
              </a:spcAft>
              <a:buClr>
                <a:schemeClr val="hlink"/>
              </a:buClr>
              <a:buSzPts val="2880"/>
              <a:buFont typeface="Tahoma"/>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30200" lvl="4" marL="2286000" marR="0" rtl="0" algn="l">
              <a:spcBef>
                <a:spcPts val="400"/>
              </a:spcBef>
              <a:spcAft>
                <a:spcPts val="0"/>
              </a:spcAft>
              <a:buClr>
                <a:schemeClr val="hlink"/>
              </a:buClr>
              <a:buSzPts val="1600"/>
              <a:buFont typeface="Noto Sans Symbols"/>
              <a:buChar char="❖"/>
              <a:defRPr b="0" i="0" sz="2000" u="none" cap="none" strike="noStrike">
                <a:solidFill>
                  <a:schemeClr val="lt1"/>
                </a:solidFill>
                <a:latin typeface="Tahoma"/>
                <a:ea typeface="Tahoma"/>
                <a:cs typeface="Tahoma"/>
                <a:sym typeface="Tahoma"/>
              </a:defRPr>
            </a:lvl5pPr>
            <a:lvl6pPr indent="-330200" lvl="5" marL="2743200" marR="0" rtl="0" algn="l">
              <a:spcBef>
                <a:spcPts val="400"/>
              </a:spcBef>
              <a:spcAft>
                <a:spcPts val="0"/>
              </a:spcAft>
              <a:buClr>
                <a:schemeClr val="hlink"/>
              </a:buClr>
              <a:buSzPts val="1600"/>
              <a:buFont typeface="Noto Sans Symbols"/>
              <a:buChar char="❖"/>
              <a:defRPr b="0" i="0" sz="2000" u="none" cap="none" strike="noStrike">
                <a:solidFill>
                  <a:schemeClr val="lt1"/>
                </a:solidFill>
                <a:latin typeface="Tahoma"/>
                <a:ea typeface="Tahoma"/>
                <a:cs typeface="Tahoma"/>
                <a:sym typeface="Tahoma"/>
              </a:defRPr>
            </a:lvl6pPr>
            <a:lvl7pPr indent="-330200" lvl="6" marL="3200400" marR="0" rtl="0" algn="l">
              <a:spcBef>
                <a:spcPts val="400"/>
              </a:spcBef>
              <a:spcAft>
                <a:spcPts val="0"/>
              </a:spcAft>
              <a:buClr>
                <a:schemeClr val="hlink"/>
              </a:buClr>
              <a:buSzPts val="1600"/>
              <a:buFont typeface="Noto Sans Symbols"/>
              <a:buChar char="❖"/>
              <a:defRPr b="0" i="0" sz="2000" u="none" cap="none" strike="noStrike">
                <a:solidFill>
                  <a:schemeClr val="lt1"/>
                </a:solidFill>
                <a:latin typeface="Tahoma"/>
                <a:ea typeface="Tahoma"/>
                <a:cs typeface="Tahoma"/>
                <a:sym typeface="Tahoma"/>
              </a:defRPr>
            </a:lvl7pPr>
            <a:lvl8pPr indent="-330200" lvl="7" marL="3657600" marR="0" rtl="0" algn="l">
              <a:spcBef>
                <a:spcPts val="400"/>
              </a:spcBef>
              <a:spcAft>
                <a:spcPts val="0"/>
              </a:spcAft>
              <a:buClr>
                <a:schemeClr val="hlink"/>
              </a:buClr>
              <a:buSzPts val="1600"/>
              <a:buFont typeface="Noto Sans Symbols"/>
              <a:buChar char="❖"/>
              <a:defRPr b="0" i="0" sz="2000" u="none" cap="none" strike="noStrike">
                <a:solidFill>
                  <a:schemeClr val="lt1"/>
                </a:solidFill>
                <a:latin typeface="Tahoma"/>
                <a:ea typeface="Tahoma"/>
                <a:cs typeface="Tahoma"/>
                <a:sym typeface="Tahoma"/>
              </a:defRPr>
            </a:lvl8pPr>
            <a:lvl9pPr indent="-330200" lvl="8" marL="4114800" marR="0" rtl="0" algn="l">
              <a:spcBef>
                <a:spcPts val="400"/>
              </a:spcBef>
              <a:spcAft>
                <a:spcPts val="0"/>
              </a:spcAft>
              <a:buClr>
                <a:schemeClr val="hlink"/>
              </a:buClr>
              <a:buSzPts val="16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21" name="Google Shape;21;p3"/>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22" name="Google Shape;22;p3"/>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23" name="Google Shape;23;p3"/>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jpg"/><Relationship Id="rId4" Type="http://schemas.openxmlformats.org/officeDocument/2006/relationships/image" Target="../media/image12.jpg"/><Relationship Id="rId5"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jpg"/><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6.jpg"/><Relationship Id="rId4" Type="http://schemas.openxmlformats.org/officeDocument/2006/relationships/image" Target="../media/image22.png"/><Relationship Id="rId5"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6"/>
          <p:cNvSpPr txBox="1"/>
          <p:nvPr>
            <p:ph type="ctrTitle"/>
          </p:nvPr>
        </p:nvSpPr>
        <p:spPr>
          <a:xfrm>
            <a:off x="685800" y="1997075"/>
            <a:ext cx="7772400" cy="1431925"/>
          </a:xfrm>
          <a:prstGeom prst="rect">
            <a:avLst/>
          </a:prstGeom>
          <a:noFill/>
          <a:ln>
            <a:noFill/>
          </a:ln>
        </p:spPr>
        <p:txBody>
          <a:bodyPr anchorCtr="1" anchor="b"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The Rise of Japan </a:t>
            </a:r>
            <a:endParaRPr/>
          </a:p>
        </p:txBody>
      </p:sp>
      <p:sp>
        <p:nvSpPr>
          <p:cNvPr id="107" name="Google Shape;107;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840"/>
              <a:buFont typeface="Tahoma"/>
              <a:buNone/>
            </a:pPr>
            <a:r>
              <a:rPr b="0" i="0" lang="en-US" sz="3200" u="none">
                <a:solidFill>
                  <a:schemeClr val="lt1"/>
                </a:solidFill>
                <a:latin typeface="Tahoma"/>
                <a:ea typeface="Tahoma"/>
                <a:cs typeface="Tahoma"/>
                <a:sym typeface="Tahoma"/>
              </a:rPr>
              <a:t>Consider:  How did Japan’s island location enable it to develop its own unique culture?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0" st="0"/>
                                            </p:txEl>
                                          </p:spTgt>
                                        </p:tgtEl>
                                        <p:attrNameLst>
                                          <p:attrName>style.visibility</p:attrName>
                                        </p:attrNameLst>
                                      </p:cBhvr>
                                      <p:to>
                                        <p:strVal val="visible"/>
                                      </p:to>
                                    </p:set>
                                    <p:animEffect filter="fade" transition="in">
                                      <p:cBhvr>
                                        <p:cTn dur="1000"/>
                                        <p:tgtEl>
                                          <p:spTgt spid="10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457200" y="292100"/>
            <a:ext cx="8229600" cy="138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25"/>
          <p:cNvSpPr txBox="1"/>
          <p:nvPr>
            <p:ph idx="1" type="body"/>
          </p:nvPr>
        </p:nvSpPr>
        <p:spPr>
          <a:xfrm>
            <a:off x="457200" y="1905000"/>
            <a:ext cx="82296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descr="image001" id="169" name="Google Shape;169;p25"/>
          <p:cNvPicPr preferRelativeResize="0"/>
          <p:nvPr/>
        </p:nvPicPr>
        <p:blipFill rotWithShape="1">
          <a:blip r:embed="rId3">
            <a:alphaModFix/>
          </a:blip>
          <a:srcRect b="0" l="0" r="0" t="0"/>
          <a:stretch/>
        </p:blipFill>
        <p:spPr>
          <a:xfrm>
            <a:off x="1009562" y="739700"/>
            <a:ext cx="7124875" cy="5132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6"/>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Early Inhabitants</a:t>
            </a:r>
            <a:endParaRPr/>
          </a:p>
        </p:txBody>
      </p:sp>
      <p:sp>
        <p:nvSpPr>
          <p:cNvPr id="175" name="Google Shape;175;p26"/>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The first settlers came from mainland China.</a:t>
            </a:r>
            <a:endParaRPr/>
          </a:p>
          <a:p>
            <a:pPr indent="-342900" lvl="0" marL="342900" rtl="0" algn="l">
              <a:lnSpc>
                <a:spcPct val="90000"/>
              </a:lnSpc>
              <a:spcBef>
                <a:spcPts val="56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Most came during the Ice Age when land bridges linked Japan with Korea and Siberia.</a:t>
            </a:r>
            <a:endParaRPr/>
          </a:p>
          <a:p>
            <a:pPr indent="-342900" lvl="0" marL="342900" rtl="0" algn="l">
              <a:lnSpc>
                <a:spcPct val="90000"/>
              </a:lnSpc>
              <a:spcBef>
                <a:spcPts val="56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Early inhabitants survived by hunting and fishing.</a:t>
            </a:r>
            <a:endParaRPr/>
          </a:p>
          <a:p>
            <a:pPr indent="-342900" lvl="0" marL="342900" rtl="0" algn="l">
              <a:lnSpc>
                <a:spcPct val="90000"/>
              </a:lnSpc>
              <a:spcBef>
                <a:spcPts val="56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300 B.C. another group of settlers came who worked with iron and bronze and, most importantly, introduced the farming of rice.  Rice became Japan’s most important crop.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1000"/>
                                        <p:tgtEl>
                                          <p:spTgt spid="1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Effect filter="fade" transition="in">
                                      <p:cBhvr>
                                        <p:cTn dur="1000"/>
                                        <p:tgtEl>
                                          <p:spTgt spid="1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animEffect filter="fade" transition="in">
                                      <p:cBhvr>
                                        <p:cTn dur="1000"/>
                                        <p:tgtEl>
                                          <p:spTgt spid="1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animEffect filter="fade" transition="in">
                                      <p:cBhvr>
                                        <p:cTn dur="1000"/>
                                        <p:tgtEl>
                                          <p:spTgt spid="17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457200" y="292100"/>
            <a:ext cx="8229600" cy="138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27"/>
          <p:cNvSpPr txBox="1"/>
          <p:nvPr>
            <p:ph idx="1" type="body"/>
          </p:nvPr>
        </p:nvSpPr>
        <p:spPr>
          <a:xfrm>
            <a:off x="457200" y="1905000"/>
            <a:ext cx="82296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descr="Hiroshima-japan_04-360a032507" id="182" name="Google Shape;182;p27"/>
          <p:cNvPicPr preferRelativeResize="0"/>
          <p:nvPr/>
        </p:nvPicPr>
        <p:blipFill rotWithShape="1">
          <a:blip r:embed="rId3">
            <a:alphaModFix/>
          </a:blip>
          <a:srcRect b="0" l="0" r="0" t="0"/>
          <a:stretch/>
        </p:blipFill>
        <p:spPr>
          <a:xfrm>
            <a:off x="457200" y="508325"/>
            <a:ext cx="8229600" cy="571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A Borrowed Writing System</a:t>
            </a:r>
            <a:endParaRPr/>
          </a:p>
        </p:txBody>
      </p:sp>
      <p:sp>
        <p:nvSpPr>
          <p:cNvPr id="188" name="Google Shape;188;p28"/>
          <p:cNvSpPr txBox="1"/>
          <p:nvPr>
            <p:ph idx="1" type="body"/>
          </p:nvPr>
        </p:nvSpPr>
        <p:spPr>
          <a:xfrm>
            <a:off x="457200" y="1905000"/>
            <a:ext cx="4038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Around A.D. 500, the Japanese began to borrow the Chinese writing system.</a:t>
            </a:r>
            <a:endParaRPr/>
          </a:p>
          <a:p>
            <a:pPr indent="-285750" lvl="1" marL="742950" rtl="0" algn="l">
              <a:lnSpc>
                <a:spcPct val="100000"/>
              </a:lnSpc>
              <a:spcBef>
                <a:spcPts val="480"/>
              </a:spcBef>
              <a:spcAft>
                <a:spcPts val="0"/>
              </a:spcAft>
              <a:buClr>
                <a:schemeClr val="lt1"/>
              </a:buClr>
              <a:buSzPts val="2400"/>
              <a:buFont typeface="Tahoma"/>
              <a:buChar char="–"/>
            </a:pPr>
            <a:r>
              <a:rPr b="0" i="0" lang="en-US" sz="2400" u="none">
                <a:solidFill>
                  <a:schemeClr val="lt1"/>
                </a:solidFill>
                <a:latin typeface="Tahoma"/>
                <a:ea typeface="Tahoma"/>
                <a:cs typeface="Tahoma"/>
                <a:sym typeface="Tahoma"/>
              </a:rPr>
              <a:t>Later, this system was adapted by the Japanese. </a:t>
            </a:r>
            <a:endParaRPr/>
          </a:p>
        </p:txBody>
      </p:sp>
      <p:pic>
        <p:nvPicPr>
          <p:cNvPr descr="12310011_1" id="189" name="Google Shape;189;p28"/>
          <p:cNvPicPr preferRelativeResize="0"/>
          <p:nvPr>
            <p:ph idx="1" type="body"/>
          </p:nvPr>
        </p:nvPicPr>
        <p:blipFill rotWithShape="1">
          <a:blip r:embed="rId3">
            <a:alphaModFix/>
          </a:blip>
          <a:srcRect b="0" l="0" r="0" t="0"/>
          <a:stretch/>
        </p:blipFill>
        <p:spPr>
          <a:xfrm>
            <a:off x="5289550" y="1981200"/>
            <a:ext cx="2363787" cy="3200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455"/>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10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1000"/>
                                        <p:tgtEl>
                                          <p:spTgt spid="1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2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The Arrival of Buddhism</a:t>
            </a:r>
            <a:endParaRPr/>
          </a:p>
        </p:txBody>
      </p:sp>
      <p:sp>
        <p:nvSpPr>
          <p:cNvPr id="195" name="Google Shape;195;p29"/>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In A.D. 552, Buddhist priests from Korea arrived in Japan.</a:t>
            </a:r>
            <a:endParaRPr b="0" i="0" sz="3200" u="none">
              <a:solidFill>
                <a:schemeClr val="lt1"/>
              </a:solidFill>
              <a:latin typeface="Tahoma"/>
              <a:ea typeface="Tahoma"/>
              <a:cs typeface="Tahoma"/>
              <a:sym typeface="Tahoma"/>
            </a:endParaRPr>
          </a:p>
          <a:p>
            <a:pPr indent="0" lvl="0" marL="342900" rtl="0" algn="l">
              <a:lnSpc>
                <a:spcPct val="100000"/>
              </a:lnSpc>
              <a:spcBef>
                <a:spcPts val="0"/>
              </a:spcBef>
              <a:spcAft>
                <a:spcPts val="0"/>
              </a:spcAft>
              <a:buNone/>
            </a:pPr>
            <a:r>
              <a:t/>
            </a:r>
            <a:endParaRPr/>
          </a:p>
          <a:p>
            <a:pPr indent="-342900" lvl="0" marL="342900" rtl="0" algn="l">
              <a:lnSpc>
                <a:spcPct val="100000"/>
              </a:lnSpc>
              <a:spcBef>
                <a:spcPts val="64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Most Japanese before the arrival of Buddhism, practiced Shinto – “The Way of the gods”</a:t>
            </a:r>
            <a:endParaRPr/>
          </a:p>
          <a:p>
            <a:pPr indent="-342900" lvl="0" marL="342900" rtl="0" algn="l">
              <a:lnSpc>
                <a:spcPct val="100000"/>
              </a:lnSpc>
              <a:spcBef>
                <a:spcPts val="64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Over time, Buddhism became an important part of Japanese culture.</a:t>
            </a:r>
            <a:endParaRPr/>
          </a:p>
        </p:txBody>
      </p:sp>
      <p:pic>
        <p:nvPicPr>
          <p:cNvPr descr="daibutu" id="196" name="Google Shape;196;p29"/>
          <p:cNvPicPr preferRelativeResize="0"/>
          <p:nvPr/>
        </p:nvPicPr>
        <p:blipFill rotWithShape="1">
          <a:blip r:embed="rId3">
            <a:alphaModFix/>
          </a:blip>
          <a:srcRect b="0" l="0" r="0" t="0"/>
          <a:stretch/>
        </p:blipFill>
        <p:spPr>
          <a:xfrm>
            <a:off x="4025713" y="2310950"/>
            <a:ext cx="1092575" cy="1458850"/>
          </a:xfrm>
          <a:prstGeom prst="rect">
            <a:avLst/>
          </a:prstGeom>
          <a:noFill/>
          <a:ln>
            <a:noFill/>
          </a:ln>
        </p:spPr>
      </p:pic>
      <p:pic>
        <p:nvPicPr>
          <p:cNvPr descr="japanese-culture-buddhism" id="197" name="Google Shape;197;p29"/>
          <p:cNvPicPr preferRelativeResize="0"/>
          <p:nvPr/>
        </p:nvPicPr>
        <p:blipFill rotWithShape="1">
          <a:blip r:embed="rId4">
            <a:alphaModFix/>
          </a:blip>
          <a:srcRect b="0" l="0" r="0" t="0"/>
          <a:stretch/>
        </p:blipFill>
        <p:spPr>
          <a:xfrm>
            <a:off x="7406025" y="4658959"/>
            <a:ext cx="1493775" cy="1989916"/>
          </a:xfrm>
          <a:prstGeom prst="rect">
            <a:avLst/>
          </a:prstGeom>
          <a:noFill/>
          <a:ln>
            <a:noFill/>
          </a:ln>
        </p:spPr>
      </p:pic>
      <p:pic>
        <p:nvPicPr>
          <p:cNvPr descr="2" id="198" name="Google Shape;198;p29"/>
          <p:cNvPicPr preferRelativeResize="0"/>
          <p:nvPr/>
        </p:nvPicPr>
        <p:blipFill rotWithShape="1">
          <a:blip r:embed="rId5">
            <a:alphaModFix/>
          </a:blip>
          <a:srcRect b="0" l="0" r="0" t="0"/>
          <a:stretch/>
        </p:blipFill>
        <p:spPr>
          <a:xfrm>
            <a:off x="6591600" y="292100"/>
            <a:ext cx="2251775" cy="1688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1000"/>
                                        <p:tgtEl>
                                          <p:spTgt spid="1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Effect filter="fade" transition="in">
                                      <p:cBhvr>
                                        <p:cTn dur="1000"/>
                                        <p:tgtEl>
                                          <p:spTgt spid="1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animEffect filter="fade" transition="in">
                                      <p:cBhvr>
                                        <p:cTn dur="1000"/>
                                        <p:tgtEl>
                                          <p:spTgt spid="1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3" st="3"/>
                                            </p:txEl>
                                          </p:spTgt>
                                        </p:tgtEl>
                                        <p:attrNameLst>
                                          <p:attrName>style.visibility</p:attrName>
                                        </p:attrNameLst>
                                      </p:cBhvr>
                                      <p:to>
                                        <p:strVal val="visible"/>
                                      </p:to>
                                    </p:set>
                                    <p:animEffect filter="fade" transition="in">
                                      <p:cBhvr>
                                        <p:cTn dur="1000"/>
                                        <p:tgtEl>
                                          <p:spTgt spid="1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000"/>
              <a:buFont typeface="Tahoma"/>
              <a:buNone/>
            </a:pPr>
            <a:r>
              <a:rPr b="0" i="0" lang="en-US" sz="4000" u="none">
                <a:solidFill>
                  <a:schemeClr val="lt2"/>
                </a:solidFill>
                <a:latin typeface="Tahoma"/>
                <a:ea typeface="Tahoma"/>
                <a:cs typeface="Tahoma"/>
                <a:sym typeface="Tahoma"/>
              </a:rPr>
              <a:t>Review Questions</a:t>
            </a:r>
            <a:r>
              <a:rPr lang="en-US" sz="4000"/>
              <a:t>:</a:t>
            </a:r>
            <a:endParaRPr/>
          </a:p>
        </p:txBody>
      </p:sp>
      <p:sp>
        <p:nvSpPr>
          <p:cNvPr id="204" name="Google Shape;204;p30"/>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880"/>
              <a:buFont typeface="Tahoma"/>
              <a:buNone/>
            </a:pPr>
            <a:r>
              <a:rPr b="0" i="0" lang="en-US" sz="2400" u="none">
                <a:solidFill>
                  <a:schemeClr val="lt1"/>
                </a:solidFill>
                <a:latin typeface="Tahoma"/>
                <a:ea typeface="Tahoma"/>
                <a:cs typeface="Tahoma"/>
                <a:sym typeface="Tahoma"/>
              </a:rPr>
              <a:t>1. Does Japan share its borders with other countries?</a:t>
            </a:r>
            <a:endParaRPr/>
          </a:p>
          <a:p>
            <a:pPr indent="-342900" lvl="0" marL="342900" rtl="0" algn="l">
              <a:lnSpc>
                <a:spcPct val="90000"/>
              </a:lnSpc>
              <a:spcBef>
                <a:spcPts val="480"/>
              </a:spcBef>
              <a:spcAft>
                <a:spcPts val="0"/>
              </a:spcAft>
              <a:buSzPts val="2880"/>
              <a:buFont typeface="Tahoma"/>
              <a:buNone/>
            </a:pPr>
            <a:r>
              <a:rPr b="0" i="0" lang="en-US" sz="2400" u="none">
                <a:solidFill>
                  <a:schemeClr val="lt1"/>
                </a:solidFill>
                <a:latin typeface="Tahoma"/>
                <a:ea typeface="Tahoma"/>
                <a:cs typeface="Tahoma"/>
                <a:sym typeface="Tahoma"/>
              </a:rPr>
              <a:t>2. How might this have affected Japan’s culture?</a:t>
            </a:r>
            <a:endParaRPr/>
          </a:p>
          <a:p>
            <a:pPr indent="-342900" lvl="0" marL="342900" rtl="0" algn="l">
              <a:lnSpc>
                <a:spcPct val="90000"/>
              </a:lnSpc>
              <a:spcBef>
                <a:spcPts val="480"/>
              </a:spcBef>
              <a:spcAft>
                <a:spcPts val="0"/>
              </a:spcAft>
              <a:buSzPts val="2880"/>
              <a:buFont typeface="Tahoma"/>
              <a:buNone/>
            </a:pPr>
            <a:r>
              <a:rPr b="0" i="0" lang="en-US" sz="2400" u="none">
                <a:solidFill>
                  <a:schemeClr val="lt1"/>
                </a:solidFill>
                <a:latin typeface="Tahoma"/>
                <a:ea typeface="Tahoma"/>
                <a:cs typeface="Tahoma"/>
                <a:sym typeface="Tahoma"/>
              </a:rPr>
              <a:t>3. Think about the “Ring of Fire” – How have the mountains affected how the people of Japan have lived?</a:t>
            </a:r>
            <a:endParaRPr/>
          </a:p>
          <a:p>
            <a:pPr indent="-342900" lvl="0" marL="342900" rtl="0" algn="l">
              <a:lnSpc>
                <a:spcPct val="90000"/>
              </a:lnSpc>
              <a:spcBef>
                <a:spcPts val="480"/>
              </a:spcBef>
              <a:spcAft>
                <a:spcPts val="0"/>
              </a:spcAft>
              <a:buSzPts val="2880"/>
              <a:buFont typeface="Tahoma"/>
              <a:buNone/>
            </a:pPr>
            <a:r>
              <a:rPr b="0" i="0" lang="en-US" sz="2400" u="none">
                <a:solidFill>
                  <a:schemeClr val="lt1"/>
                </a:solidFill>
                <a:latin typeface="Tahoma"/>
                <a:ea typeface="Tahoma"/>
                <a:cs typeface="Tahoma"/>
                <a:sym typeface="Tahoma"/>
              </a:rPr>
              <a:t>4. How might isolation been both good and bad for Japan?</a:t>
            </a:r>
            <a:endParaRPr/>
          </a:p>
          <a:p>
            <a:pPr indent="-342900" lvl="0" marL="342900" rtl="0" algn="l">
              <a:lnSpc>
                <a:spcPct val="90000"/>
              </a:lnSpc>
              <a:spcBef>
                <a:spcPts val="480"/>
              </a:spcBef>
              <a:spcAft>
                <a:spcPts val="0"/>
              </a:spcAft>
              <a:buSzPts val="2880"/>
              <a:buFont typeface="Tahoma"/>
              <a:buNone/>
            </a:pPr>
            <a:r>
              <a:rPr b="0" i="0" lang="en-US" sz="2400" u="none">
                <a:solidFill>
                  <a:schemeClr val="lt1"/>
                </a:solidFill>
                <a:latin typeface="Tahoma"/>
                <a:ea typeface="Tahoma"/>
                <a:cs typeface="Tahoma"/>
                <a:sym typeface="Tahoma"/>
              </a:rPr>
              <a:t>5. How do you think Japan’s culture would be different if its contacts with China and Korea had not come until much later?</a:t>
            </a:r>
            <a:endParaRPr/>
          </a:p>
          <a:p>
            <a:pPr indent="-342900" lvl="0" marL="342900" rtl="0" algn="l">
              <a:lnSpc>
                <a:spcPct val="90000"/>
              </a:lnSpc>
              <a:spcBef>
                <a:spcPts val="480"/>
              </a:spcBef>
              <a:spcAft>
                <a:spcPts val="0"/>
              </a:spcAft>
              <a:buSzPts val="2880"/>
              <a:buFont typeface="Tahoma"/>
              <a:buNone/>
            </a:pPr>
            <a:r>
              <a:rPr b="0" i="0" lang="en-US" sz="2400" u="none">
                <a:solidFill>
                  <a:schemeClr val="lt1"/>
                </a:solidFill>
                <a:latin typeface="Tahoma"/>
                <a:ea typeface="Tahoma"/>
                <a:cs typeface="Tahoma"/>
                <a:sym typeface="Tahoma"/>
              </a:rPr>
              <a:t>6. Section Focus (Stop &amp; Jot):  How did geography affect the early development of Japanese culture?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23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Effect filter="fade" transition="in">
                                      <p:cBhvr>
                                        <p:cTn dur="1000"/>
                                        <p:tgtEl>
                                          <p:spTgt spid="2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Effect filter="fade" transition="in">
                                      <p:cBhvr>
                                        <p:cTn dur="1000"/>
                                        <p:tgtEl>
                                          <p:spTgt spid="2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animEffect filter="fade" transition="in">
                                      <p:cBhvr>
                                        <p:cTn dur="1000"/>
                                        <p:tgtEl>
                                          <p:spTgt spid="2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animEffect filter="fade" transition="in">
                                      <p:cBhvr>
                                        <p:cTn dur="1000"/>
                                        <p:tgtEl>
                                          <p:spTgt spid="2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4" st="4"/>
                                            </p:txEl>
                                          </p:spTgt>
                                        </p:tgtEl>
                                        <p:attrNameLst>
                                          <p:attrName>style.visibility</p:attrName>
                                        </p:attrNameLst>
                                      </p:cBhvr>
                                      <p:to>
                                        <p:strVal val="visible"/>
                                      </p:to>
                                    </p:set>
                                    <p:animEffect filter="fade" transition="in">
                                      <p:cBhvr>
                                        <p:cTn dur="1000"/>
                                        <p:tgtEl>
                                          <p:spTgt spid="20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5" st="5"/>
                                            </p:txEl>
                                          </p:spTgt>
                                        </p:tgtEl>
                                        <p:attrNameLst>
                                          <p:attrName>style.visibility</p:attrName>
                                        </p:attrNameLst>
                                      </p:cBhvr>
                                      <p:to>
                                        <p:strVal val="visible"/>
                                      </p:to>
                                    </p:set>
                                    <p:animEffect filter="fade" transition="in">
                                      <p:cBhvr>
                                        <p:cTn dur="1000"/>
                                        <p:tgtEl>
                                          <p:spTgt spid="20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1"/>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The Age of Emperors (Sec. 2)</a:t>
            </a:r>
            <a:endParaRPr/>
          </a:p>
        </p:txBody>
      </p:sp>
      <p:sp>
        <p:nvSpPr>
          <p:cNvPr id="210" name="Google Shape;210;p31"/>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99059" lvl="0" marL="342900" rtl="0" algn="l">
              <a:spcBef>
                <a:spcPts val="0"/>
              </a:spcBef>
              <a:spcAft>
                <a:spcPts val="0"/>
              </a:spcAft>
              <a:buSzPts val="3840"/>
              <a:buFont typeface="Tahoma"/>
              <a:buNone/>
            </a:pPr>
            <a:r>
              <a:t/>
            </a:r>
            <a:endParaRPr sz="3200">
              <a:solidFill>
                <a:schemeClr val="lt1"/>
              </a:solidFill>
              <a:latin typeface="Tahoma"/>
              <a:ea typeface="Tahoma"/>
              <a:cs typeface="Tahoma"/>
              <a:sym typeface="Tahoma"/>
            </a:endParaRPr>
          </a:p>
        </p:txBody>
      </p:sp>
      <p:pic>
        <p:nvPicPr>
          <p:cNvPr descr="emperor-japan" id="211" name="Google Shape;211;p31"/>
          <p:cNvPicPr preferRelativeResize="0"/>
          <p:nvPr/>
        </p:nvPicPr>
        <p:blipFill rotWithShape="1">
          <a:blip r:embed="rId3">
            <a:alphaModFix/>
          </a:blip>
          <a:srcRect b="0" l="0" r="0" t="0"/>
          <a:stretch/>
        </p:blipFill>
        <p:spPr>
          <a:xfrm>
            <a:off x="685800" y="1981200"/>
            <a:ext cx="7620000" cy="3848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2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2"/>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Japan’s Early History</a:t>
            </a:r>
            <a:endParaRPr/>
          </a:p>
        </p:txBody>
      </p:sp>
      <p:sp>
        <p:nvSpPr>
          <p:cNvPr id="217" name="Google Shape;217;p32"/>
          <p:cNvSpPr txBox="1"/>
          <p:nvPr>
            <p:ph idx="1" type="body"/>
          </p:nvPr>
        </p:nvSpPr>
        <p:spPr>
          <a:xfrm>
            <a:off x="457200" y="1905000"/>
            <a:ext cx="4038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Since Japan did not have a written language until the 500s, most of what we know comes from myth, oral traditions, outside observers, and archaeology</a:t>
            </a:r>
            <a:endParaRPr/>
          </a:p>
        </p:txBody>
      </p:sp>
      <p:pic>
        <p:nvPicPr>
          <p:cNvPr descr="top2" id="218" name="Google Shape;218;p32"/>
          <p:cNvPicPr preferRelativeResize="0"/>
          <p:nvPr>
            <p:ph idx="1" type="body"/>
          </p:nvPr>
        </p:nvPicPr>
        <p:blipFill rotWithShape="1">
          <a:blip r:embed="rId3">
            <a:alphaModFix/>
          </a:blip>
          <a:srcRect b="0" l="0" r="0" t="0"/>
          <a:stretch/>
        </p:blipFill>
        <p:spPr>
          <a:xfrm>
            <a:off x="4876800" y="1600200"/>
            <a:ext cx="3600450" cy="495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Effect filter="fade" transition="in">
                                      <p:cBhvr>
                                        <p:cTn dur="1230"/>
                                        <p:tgtEl>
                                          <p:spTgt spid="21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23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3"/>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Traditional Society</a:t>
            </a:r>
            <a:endParaRPr/>
          </a:p>
        </p:txBody>
      </p:sp>
      <p:sp>
        <p:nvSpPr>
          <p:cNvPr id="224" name="Google Shape;224;p33"/>
          <p:cNvSpPr txBox="1"/>
          <p:nvPr>
            <p:ph idx="1" type="body"/>
          </p:nvPr>
        </p:nvSpPr>
        <p:spPr>
          <a:xfrm>
            <a:off x="457200" y="1905000"/>
            <a:ext cx="4038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Early Japan was made up of clans.  Each clan had their own land and chiefs.</a:t>
            </a:r>
            <a:endParaRPr/>
          </a:p>
          <a:p>
            <a:pPr indent="-285750" lvl="1" marL="742950" rtl="0" algn="l">
              <a:lnSpc>
                <a:spcPct val="100000"/>
              </a:lnSpc>
              <a:spcBef>
                <a:spcPts val="480"/>
              </a:spcBef>
              <a:spcAft>
                <a:spcPts val="0"/>
              </a:spcAft>
              <a:buClr>
                <a:schemeClr val="lt1"/>
              </a:buClr>
              <a:buSzPts val="2400"/>
              <a:buFont typeface="Tahoma"/>
              <a:buChar char="–"/>
            </a:pPr>
            <a:r>
              <a:rPr b="0" i="0" lang="en-US" sz="2400" u="none">
                <a:solidFill>
                  <a:schemeClr val="lt1"/>
                </a:solidFill>
                <a:latin typeface="Tahoma"/>
                <a:ea typeface="Tahoma"/>
                <a:cs typeface="Tahoma"/>
                <a:sym typeface="Tahoma"/>
              </a:rPr>
              <a:t>This social organization lasted hundreds of years.</a:t>
            </a:r>
            <a:endParaRPr/>
          </a:p>
          <a:p>
            <a:pPr indent="-342900" lvl="0" marL="342900" rtl="0" algn="l">
              <a:lnSpc>
                <a:spcPct val="100000"/>
              </a:lnSpc>
              <a:spcBef>
                <a:spcPts val="56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Under Shinto, each clan worshiped its own local kami, or gods and spirits.</a:t>
            </a:r>
            <a:endParaRPr/>
          </a:p>
        </p:txBody>
      </p:sp>
      <p:pic>
        <p:nvPicPr>
          <p:cNvPr descr="31645_f520" id="225" name="Google Shape;225;p33"/>
          <p:cNvPicPr preferRelativeResize="0"/>
          <p:nvPr/>
        </p:nvPicPr>
        <p:blipFill rotWithShape="1">
          <a:blip r:embed="rId3">
            <a:alphaModFix/>
          </a:blip>
          <a:srcRect b="0" l="0" r="0" t="0"/>
          <a:stretch/>
        </p:blipFill>
        <p:spPr>
          <a:xfrm>
            <a:off x="4419600" y="1905000"/>
            <a:ext cx="4276725" cy="3943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2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animEffect filter="fade" transition="in">
                                      <p:cBhvr>
                                        <p:cTn dur="2000"/>
                                        <p:tgtEl>
                                          <p:spTgt spid="2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animEffect filter="fade" transition="in">
                                      <p:cBhvr>
                                        <p:cTn dur="2000"/>
                                        <p:tgtEl>
                                          <p:spTgt spid="2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2" st="2"/>
                                            </p:txEl>
                                          </p:spTgt>
                                        </p:tgtEl>
                                        <p:attrNameLst>
                                          <p:attrName>style.visibility</p:attrName>
                                        </p:attrNameLst>
                                      </p:cBhvr>
                                      <p:to>
                                        <p:strVal val="visible"/>
                                      </p:to>
                                    </p:set>
                                    <p:animEffect filter="fade" transition="in">
                                      <p:cBhvr>
                                        <p:cTn dur="2000"/>
                                        <p:tgtEl>
                                          <p:spTgt spid="2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2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4"/>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Kami</a:t>
            </a:r>
            <a:endParaRPr/>
          </a:p>
        </p:txBody>
      </p:sp>
      <p:sp>
        <p:nvSpPr>
          <p:cNvPr id="231" name="Google Shape;231;p34"/>
          <p:cNvSpPr txBox="1"/>
          <p:nvPr>
            <p:ph idx="1" type="body"/>
          </p:nvPr>
        </p:nvSpPr>
        <p:spPr>
          <a:xfrm>
            <a:off x="457200" y="1905000"/>
            <a:ext cx="4038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Found in natural objects</a:t>
            </a:r>
            <a:endParaRPr/>
          </a:p>
          <a:p>
            <a:pPr indent="-285750" lvl="1" marL="742950" rtl="0" algn="l">
              <a:lnSpc>
                <a:spcPct val="100000"/>
              </a:lnSpc>
              <a:spcBef>
                <a:spcPts val="480"/>
              </a:spcBef>
              <a:spcAft>
                <a:spcPts val="0"/>
              </a:spcAft>
              <a:buClr>
                <a:schemeClr val="lt1"/>
              </a:buClr>
              <a:buSzPts val="2400"/>
              <a:buFont typeface="Tahoma"/>
              <a:buChar char="–"/>
            </a:pPr>
            <a:r>
              <a:rPr b="0" i="0" lang="en-US" sz="2400" u="none">
                <a:solidFill>
                  <a:schemeClr val="lt1"/>
                </a:solidFill>
                <a:latin typeface="Tahoma"/>
                <a:ea typeface="Tahoma"/>
                <a:cs typeface="Tahoma"/>
                <a:sym typeface="Tahoma"/>
              </a:rPr>
              <a:t>Mountains and trees</a:t>
            </a:r>
            <a:endParaRPr/>
          </a:p>
          <a:p>
            <a:pPr indent="-285750" lvl="1" marL="742950" rtl="0" algn="l">
              <a:lnSpc>
                <a:spcPct val="100000"/>
              </a:lnSpc>
              <a:spcBef>
                <a:spcPts val="480"/>
              </a:spcBef>
              <a:spcAft>
                <a:spcPts val="0"/>
              </a:spcAft>
              <a:buClr>
                <a:schemeClr val="lt1"/>
              </a:buClr>
              <a:buSzPts val="2400"/>
              <a:buNone/>
            </a:pPr>
            <a:r>
              <a:t/>
            </a:r>
            <a:endParaRPr b="0" i="0" sz="2400" u="none">
              <a:solidFill>
                <a:schemeClr val="lt1"/>
              </a:solidFill>
              <a:latin typeface="Tahoma"/>
              <a:ea typeface="Tahoma"/>
              <a:cs typeface="Tahoma"/>
              <a:sym typeface="Tahoma"/>
            </a:endParaRPr>
          </a:p>
          <a:p>
            <a:pPr indent="-342900" lvl="0" marL="342900" rtl="0" algn="l">
              <a:lnSpc>
                <a:spcPct val="100000"/>
              </a:lnSpc>
              <a:spcBef>
                <a:spcPts val="56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Worshipped in Shinto shrines</a:t>
            </a:r>
            <a:endParaRPr/>
          </a:p>
          <a:p>
            <a:pPr indent="-285750" lvl="1" marL="742950" rtl="0" algn="l">
              <a:lnSpc>
                <a:spcPct val="100000"/>
              </a:lnSpc>
              <a:spcBef>
                <a:spcPts val="480"/>
              </a:spcBef>
              <a:spcAft>
                <a:spcPts val="0"/>
              </a:spcAft>
              <a:buClr>
                <a:schemeClr val="lt1"/>
              </a:buClr>
              <a:buSzPts val="2400"/>
              <a:buFont typeface="Tahoma"/>
              <a:buChar char="–"/>
            </a:pPr>
            <a:r>
              <a:rPr b="0" i="0" lang="en-US" sz="2400" u="none">
                <a:solidFill>
                  <a:schemeClr val="lt1"/>
                </a:solidFill>
                <a:latin typeface="Tahoma"/>
                <a:ea typeface="Tahoma"/>
                <a:cs typeface="Tahoma"/>
                <a:sym typeface="Tahoma"/>
              </a:rPr>
              <a:t>Built wherever people felt the power of kami</a:t>
            </a:r>
            <a:endParaRPr/>
          </a:p>
          <a:p>
            <a:pPr indent="-285750" lvl="1" marL="742950" rtl="0" algn="l">
              <a:lnSpc>
                <a:spcPct val="100000"/>
              </a:lnSpc>
              <a:spcBef>
                <a:spcPts val="480"/>
              </a:spcBef>
              <a:spcAft>
                <a:spcPts val="0"/>
              </a:spcAft>
              <a:buClr>
                <a:schemeClr val="lt1"/>
              </a:buClr>
              <a:buSzPts val="2400"/>
              <a:buFont typeface="Tahoma"/>
              <a:buChar char="–"/>
            </a:pPr>
            <a:r>
              <a:rPr b="0" i="0" lang="en-US" sz="2400" u="none">
                <a:solidFill>
                  <a:schemeClr val="lt1"/>
                </a:solidFill>
                <a:latin typeface="Tahoma"/>
                <a:ea typeface="Tahoma"/>
                <a:cs typeface="Tahoma"/>
                <a:sym typeface="Tahoma"/>
              </a:rPr>
              <a:t>There are thousands of shrines throughout Japan</a:t>
            </a:r>
            <a:endParaRPr/>
          </a:p>
          <a:p>
            <a:pPr indent="-160020" lvl="0" marL="342900" rtl="0" algn="l">
              <a:spcBef>
                <a:spcPts val="480"/>
              </a:spcBef>
              <a:spcAft>
                <a:spcPts val="0"/>
              </a:spcAft>
              <a:buSzPts val="2880"/>
              <a:buFont typeface="Tahoma"/>
              <a:buNone/>
            </a:pPr>
            <a:r>
              <a:t/>
            </a:r>
            <a:endParaRPr b="0" i="0" sz="2400" u="none">
              <a:solidFill>
                <a:schemeClr val="lt1"/>
              </a:solidFill>
              <a:latin typeface="Tahoma"/>
              <a:ea typeface="Tahoma"/>
              <a:cs typeface="Tahoma"/>
              <a:sym typeface="Tahoma"/>
            </a:endParaRPr>
          </a:p>
        </p:txBody>
      </p:sp>
      <p:pic>
        <p:nvPicPr>
          <p:cNvPr descr="ennichi" id="232" name="Google Shape;232;p34"/>
          <p:cNvPicPr preferRelativeResize="0"/>
          <p:nvPr>
            <p:ph idx="1" type="body"/>
          </p:nvPr>
        </p:nvPicPr>
        <p:blipFill rotWithShape="1">
          <a:blip r:embed="rId3">
            <a:alphaModFix/>
          </a:blip>
          <a:srcRect b="0" l="0" r="0" t="0"/>
          <a:stretch/>
        </p:blipFill>
        <p:spPr>
          <a:xfrm>
            <a:off x="4953000" y="609600"/>
            <a:ext cx="3303587" cy="5695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455"/>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0" st="0"/>
                                            </p:txEl>
                                          </p:spTgt>
                                        </p:tgtEl>
                                        <p:attrNameLst>
                                          <p:attrName>style.visibility</p:attrName>
                                        </p:attrNameLst>
                                      </p:cBhvr>
                                      <p:to>
                                        <p:strVal val="visible"/>
                                      </p:to>
                                    </p:set>
                                    <p:animEffect filter="fade" transition="in">
                                      <p:cBhvr>
                                        <p:cTn dur="2000"/>
                                        <p:tgtEl>
                                          <p:spTgt spid="2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1" st="1"/>
                                            </p:txEl>
                                          </p:spTgt>
                                        </p:tgtEl>
                                        <p:attrNameLst>
                                          <p:attrName>style.visibility</p:attrName>
                                        </p:attrNameLst>
                                      </p:cBhvr>
                                      <p:to>
                                        <p:strVal val="visible"/>
                                      </p:to>
                                    </p:set>
                                    <p:animEffect filter="fade" transition="in">
                                      <p:cBhvr>
                                        <p:cTn dur="2000"/>
                                        <p:tgtEl>
                                          <p:spTgt spid="2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2" st="2"/>
                                            </p:txEl>
                                          </p:spTgt>
                                        </p:tgtEl>
                                        <p:attrNameLst>
                                          <p:attrName>style.visibility</p:attrName>
                                        </p:attrNameLst>
                                      </p:cBhvr>
                                      <p:to>
                                        <p:strVal val="visible"/>
                                      </p:to>
                                    </p:set>
                                    <p:animEffect filter="fade" transition="in">
                                      <p:cBhvr>
                                        <p:cTn dur="2000"/>
                                        <p:tgtEl>
                                          <p:spTgt spid="2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3" st="3"/>
                                            </p:txEl>
                                          </p:spTgt>
                                        </p:tgtEl>
                                        <p:attrNameLst>
                                          <p:attrName>style.visibility</p:attrName>
                                        </p:attrNameLst>
                                      </p:cBhvr>
                                      <p:to>
                                        <p:strVal val="visible"/>
                                      </p:to>
                                    </p:set>
                                    <p:animEffect filter="fade" transition="in">
                                      <p:cBhvr>
                                        <p:cTn dur="2000"/>
                                        <p:tgtEl>
                                          <p:spTgt spid="23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4" st="4"/>
                                            </p:txEl>
                                          </p:spTgt>
                                        </p:tgtEl>
                                        <p:attrNameLst>
                                          <p:attrName>style.visibility</p:attrName>
                                        </p:attrNameLst>
                                      </p:cBhvr>
                                      <p:to>
                                        <p:strVal val="visible"/>
                                      </p:to>
                                    </p:set>
                                    <p:animEffect filter="fade" transition="in">
                                      <p:cBhvr>
                                        <p:cTn dur="2000"/>
                                        <p:tgtEl>
                                          <p:spTgt spid="23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5" st="5"/>
                                            </p:txEl>
                                          </p:spTgt>
                                        </p:tgtEl>
                                        <p:attrNameLst>
                                          <p:attrName>style.visibility</p:attrName>
                                        </p:attrNameLst>
                                      </p:cBhvr>
                                      <p:to>
                                        <p:strVal val="visible"/>
                                      </p:to>
                                    </p:set>
                                    <p:animEffect filter="fade" transition="in">
                                      <p:cBhvr>
                                        <p:cTn dur="2000"/>
                                        <p:tgtEl>
                                          <p:spTgt spid="23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6" st="6"/>
                                            </p:txEl>
                                          </p:spTgt>
                                        </p:tgtEl>
                                        <p:attrNameLst>
                                          <p:attrName>style.visibility</p:attrName>
                                        </p:attrNameLst>
                                      </p:cBhvr>
                                      <p:to>
                                        <p:strVal val="visible"/>
                                      </p:to>
                                    </p:set>
                                    <p:animEffect filter="fade" transition="in">
                                      <p:cBhvr>
                                        <p:cTn dur="2000"/>
                                        <p:tgtEl>
                                          <p:spTgt spid="23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2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7"/>
          <p:cNvSpPr txBox="1"/>
          <p:nvPr>
            <p:ph type="ctrTitle"/>
          </p:nvPr>
        </p:nvSpPr>
        <p:spPr>
          <a:xfrm>
            <a:off x="685800" y="1997075"/>
            <a:ext cx="7772400" cy="1431900"/>
          </a:xfrm>
          <a:prstGeom prst="rect">
            <a:avLst/>
          </a:prstGeom>
        </p:spPr>
        <p:txBody>
          <a:bodyPr anchorCtr="1" anchor="b" bIns="45700" lIns="91425" spcFirstLastPara="1" rIns="91425" wrap="square" tIns="45700">
            <a:noAutofit/>
          </a:bodyPr>
          <a:lstStyle/>
          <a:p>
            <a:pPr indent="0" lvl="0" marL="0" rtl="0" algn="ctr">
              <a:spcBef>
                <a:spcPts val="0"/>
              </a:spcBef>
              <a:spcAft>
                <a:spcPts val="0"/>
              </a:spcAft>
              <a:buNone/>
            </a:pPr>
            <a:r>
              <a:t/>
            </a:r>
            <a:endParaRPr/>
          </a:p>
        </p:txBody>
      </p:sp>
      <p:sp>
        <p:nvSpPr>
          <p:cNvPr id="113" name="Google Shape;113;p17"/>
          <p:cNvSpPr txBox="1"/>
          <p:nvPr>
            <p:ph idx="1" type="subTitle"/>
          </p:nvPr>
        </p:nvSpPr>
        <p:spPr>
          <a:xfrm>
            <a:off x="1371600" y="3886200"/>
            <a:ext cx="6400800" cy="17526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t/>
            </a:r>
            <a:endParaRPr/>
          </a:p>
        </p:txBody>
      </p:sp>
      <p:pic>
        <p:nvPicPr>
          <p:cNvPr descr="japan" id="114" name="Google Shape;114;p17"/>
          <p:cNvPicPr preferRelativeResize="0"/>
          <p:nvPr/>
        </p:nvPicPr>
        <p:blipFill rotWithShape="1">
          <a:blip r:embed="rId3">
            <a:alphaModFix/>
          </a:blip>
          <a:srcRect b="0" l="0" r="0" t="0"/>
          <a:stretch/>
        </p:blipFill>
        <p:spPr>
          <a:xfrm>
            <a:off x="940450" y="267200"/>
            <a:ext cx="7112000" cy="60007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5"/>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Founding Myths</a:t>
            </a:r>
            <a:endParaRPr/>
          </a:p>
        </p:txBody>
      </p:sp>
      <p:sp>
        <p:nvSpPr>
          <p:cNvPr id="238" name="Google Shape;238;p35"/>
          <p:cNvSpPr txBox="1"/>
          <p:nvPr>
            <p:ph idx="1" type="body"/>
          </p:nvPr>
        </p:nvSpPr>
        <p:spPr>
          <a:xfrm>
            <a:off x="457200" y="1905000"/>
            <a:ext cx="75438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According to legend, the Sun Goddess and her brother, the Storm God, often quarreled.  Each supporting different clans.  The Sun Goddess won and she sent her grandson, Ninigi, to rule Japan.</a:t>
            </a:r>
            <a:endParaRPr/>
          </a:p>
          <a:p>
            <a:pPr indent="-342900" lvl="0" marL="342900" rtl="0" algn="l">
              <a:lnSpc>
                <a:spcPct val="100000"/>
              </a:lnSpc>
              <a:spcBef>
                <a:spcPts val="56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Jimmu, Japan’s first emperor (660 B.C.), is believed to be descended from the Sun Goddess.</a:t>
            </a:r>
            <a:endParaRPr/>
          </a:p>
        </p:txBody>
      </p:sp>
      <p:pic>
        <p:nvPicPr>
          <p:cNvPr descr="amaterasu-sun-goddess" id="239" name="Google Shape;239;p35"/>
          <p:cNvPicPr preferRelativeResize="0"/>
          <p:nvPr/>
        </p:nvPicPr>
        <p:blipFill rotWithShape="1">
          <a:blip r:embed="rId3">
            <a:alphaModFix/>
          </a:blip>
          <a:srcRect b="0" l="0" r="0" t="0"/>
          <a:stretch/>
        </p:blipFill>
        <p:spPr>
          <a:xfrm>
            <a:off x="914400" y="762000"/>
            <a:ext cx="2814637" cy="5391150"/>
          </a:xfrm>
          <a:prstGeom prst="rect">
            <a:avLst/>
          </a:prstGeom>
          <a:noFill/>
          <a:ln>
            <a:noFill/>
          </a:ln>
        </p:spPr>
      </p:pic>
      <p:pic>
        <p:nvPicPr>
          <p:cNvPr descr="jimmu" id="240" name="Google Shape;240;p35"/>
          <p:cNvPicPr preferRelativeResize="0"/>
          <p:nvPr>
            <p:ph idx="1" type="body"/>
          </p:nvPr>
        </p:nvPicPr>
        <p:blipFill rotWithShape="1">
          <a:blip r:embed="rId4">
            <a:alphaModFix/>
          </a:blip>
          <a:srcRect b="0" l="0" r="0" t="0"/>
          <a:stretch/>
        </p:blipFill>
        <p:spPr>
          <a:xfrm>
            <a:off x="4668837" y="1066800"/>
            <a:ext cx="3313112" cy="4800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500"/>
                                        <p:tgtEl>
                                          <p:spTgt spid="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animEffect filter="fade" transition="in">
                                      <p:cBhvr>
                                        <p:cTn dur="500"/>
                                        <p:tgtEl>
                                          <p:spTgt spid="2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6"/>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Japan’s Imperial Family</a:t>
            </a:r>
            <a:endParaRPr/>
          </a:p>
        </p:txBody>
      </p:sp>
      <p:sp>
        <p:nvSpPr>
          <p:cNvPr id="246" name="Google Shape;246;p36"/>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Yamato Clan:  Settled on the fertile plains of central Honshu.</a:t>
            </a:r>
            <a:endParaRPr/>
          </a:p>
          <a:p>
            <a:pPr indent="-342900" lvl="0" marL="342900" rtl="0" algn="l">
              <a:lnSpc>
                <a:spcPct val="100000"/>
              </a:lnSpc>
              <a:spcBef>
                <a:spcPts val="64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Steadily gained control over Japan.</a:t>
            </a:r>
            <a:endParaRPr/>
          </a:p>
          <a:p>
            <a:pPr indent="-342900" lvl="0" marL="342900" rtl="0" algn="l">
              <a:lnSpc>
                <a:spcPct val="100000"/>
              </a:lnSpc>
              <a:spcBef>
                <a:spcPts val="64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Claimed descent from the royal “Sun” line.</a:t>
            </a:r>
            <a:endParaRPr/>
          </a:p>
          <a:p>
            <a:pPr indent="-342900" lvl="0" marL="342900" rtl="0" algn="l">
              <a:lnSpc>
                <a:spcPct val="100000"/>
              </a:lnSpc>
              <a:spcBef>
                <a:spcPts val="64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Emperors were thought to be living gods.</a:t>
            </a:r>
            <a:endParaRPr/>
          </a:p>
          <a:p>
            <a:pPr indent="-99059" lvl="0" marL="342900" rtl="0" algn="l">
              <a:spcBef>
                <a:spcPts val="640"/>
              </a:spcBef>
              <a:spcAft>
                <a:spcPts val="0"/>
              </a:spcAft>
              <a:buSzPts val="3840"/>
              <a:buFont typeface="Tahoma"/>
              <a:buNone/>
            </a:pPr>
            <a:r>
              <a:t/>
            </a:r>
            <a:endParaRPr b="0" i="0" sz="3200" u="none">
              <a:solidFill>
                <a:schemeClr val="lt1"/>
              </a:solidFill>
              <a:latin typeface="Tahoma"/>
              <a:ea typeface="Tahoma"/>
              <a:cs typeface="Tahoma"/>
              <a:sym typeface="Tahoma"/>
            </a:endParaRPr>
          </a:p>
        </p:txBody>
      </p:sp>
      <p:pic>
        <p:nvPicPr>
          <p:cNvPr descr="image018" id="247" name="Google Shape;247;p36"/>
          <p:cNvPicPr preferRelativeResize="0"/>
          <p:nvPr/>
        </p:nvPicPr>
        <p:blipFill rotWithShape="1">
          <a:blip r:embed="rId3">
            <a:alphaModFix/>
          </a:blip>
          <a:srcRect b="0" l="0" r="0" t="0"/>
          <a:stretch/>
        </p:blipFill>
        <p:spPr>
          <a:xfrm>
            <a:off x="1676400" y="1981200"/>
            <a:ext cx="5753100" cy="3943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animEffect filter="fade" transition="in">
                                      <p:cBhvr>
                                        <p:cTn dur="1000"/>
                                        <p:tgtEl>
                                          <p:spTgt spid="2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animEffect filter="fade" transition="in">
                                      <p:cBhvr>
                                        <p:cTn dur="1000"/>
                                        <p:tgtEl>
                                          <p:spTgt spid="2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2" st="2"/>
                                            </p:txEl>
                                          </p:spTgt>
                                        </p:tgtEl>
                                        <p:attrNameLst>
                                          <p:attrName>style.visibility</p:attrName>
                                        </p:attrNameLst>
                                      </p:cBhvr>
                                      <p:to>
                                        <p:strVal val="visible"/>
                                      </p:to>
                                    </p:set>
                                    <p:animEffect filter="fade" transition="in">
                                      <p:cBhvr>
                                        <p:cTn dur="1000"/>
                                        <p:tgtEl>
                                          <p:spTgt spid="2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3" st="3"/>
                                            </p:txEl>
                                          </p:spTgt>
                                        </p:tgtEl>
                                        <p:attrNameLst>
                                          <p:attrName>style.visibility</p:attrName>
                                        </p:attrNameLst>
                                      </p:cBhvr>
                                      <p:to>
                                        <p:strVal val="visible"/>
                                      </p:to>
                                    </p:set>
                                    <p:animEffect filter="fade" transition="in">
                                      <p:cBhvr>
                                        <p:cTn dur="1000"/>
                                        <p:tgtEl>
                                          <p:spTgt spid="2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4" st="4"/>
                                            </p:txEl>
                                          </p:spTgt>
                                        </p:tgtEl>
                                        <p:attrNameLst>
                                          <p:attrName>style.visibility</p:attrName>
                                        </p:attrNameLst>
                                      </p:cBhvr>
                                      <p:to>
                                        <p:strVal val="visible"/>
                                      </p:to>
                                    </p:set>
                                    <p:animEffect filter="fade" transition="in">
                                      <p:cBhvr>
                                        <p:cTn dur="1000"/>
                                        <p:tgtEl>
                                          <p:spTgt spid="24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7"/>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Prince Shotoku Unites Japan</a:t>
            </a:r>
            <a:endParaRPr/>
          </a:p>
        </p:txBody>
      </p:sp>
      <p:sp>
        <p:nvSpPr>
          <p:cNvPr id="253" name="Google Shape;253;p37"/>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Even with the rise of the Yamato clan, Japan was not united.</a:t>
            </a:r>
            <a:endParaRPr/>
          </a:p>
          <a:p>
            <a:pPr indent="-342900" lvl="0" marL="342900" rtl="0" algn="l">
              <a:lnSpc>
                <a:spcPct val="90000"/>
              </a:lnSpc>
              <a:spcBef>
                <a:spcPts val="64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In 593 Prince Shotoku took power as a regent for his Aunt Suiko.</a:t>
            </a:r>
            <a:endParaRPr/>
          </a:p>
          <a:p>
            <a:pPr indent="-342900" lvl="0" marL="342900" rtl="0" algn="l">
              <a:lnSpc>
                <a:spcPct val="90000"/>
              </a:lnSpc>
              <a:spcBef>
                <a:spcPts val="64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Prince Shotoku became very popular.</a:t>
            </a:r>
            <a:endParaRPr/>
          </a:p>
          <a:p>
            <a:pPr indent="-342900" lvl="0" marL="342900" rtl="0" algn="l">
              <a:lnSpc>
                <a:spcPct val="90000"/>
              </a:lnSpc>
              <a:spcBef>
                <a:spcPts val="64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He united Japan under a strong central government by encouraging the spread of…</a:t>
            </a:r>
            <a:endParaRPr/>
          </a:p>
        </p:txBody>
      </p:sp>
      <p:pic>
        <p:nvPicPr>
          <p:cNvPr descr="prince" id="254" name="Google Shape;254;p37"/>
          <p:cNvPicPr preferRelativeResize="0"/>
          <p:nvPr/>
        </p:nvPicPr>
        <p:blipFill rotWithShape="1">
          <a:blip r:embed="rId3">
            <a:alphaModFix/>
          </a:blip>
          <a:srcRect b="0" l="0" r="0" t="0"/>
          <a:stretch/>
        </p:blipFill>
        <p:spPr>
          <a:xfrm>
            <a:off x="1981200" y="762000"/>
            <a:ext cx="5230812" cy="5562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2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2000"/>
                                        <p:tgtEl>
                                          <p:spTgt spid="2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2000"/>
                                        <p:tgtEl>
                                          <p:spTgt spid="2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animEffect filter="fade" transition="in">
                                      <p:cBhvr>
                                        <p:cTn dur="2000"/>
                                        <p:tgtEl>
                                          <p:spTgt spid="2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3" st="3"/>
                                            </p:txEl>
                                          </p:spTgt>
                                        </p:tgtEl>
                                        <p:attrNameLst>
                                          <p:attrName>style.visibility</p:attrName>
                                        </p:attrNameLst>
                                      </p:cBhvr>
                                      <p:to>
                                        <p:strVal val="visible"/>
                                      </p:to>
                                    </p:set>
                                    <p:animEffect filter="fade" transition="in">
                                      <p:cBhvr>
                                        <p:cTn dur="2000"/>
                                        <p:tgtEl>
                                          <p:spTgt spid="2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2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8"/>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…Buddhism</a:t>
            </a:r>
            <a:endParaRPr/>
          </a:p>
        </p:txBody>
      </p:sp>
      <p:sp>
        <p:nvSpPr>
          <p:cNvPr id="260" name="Google Shape;260;p38"/>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Clan leaders opposed the new religion, but Shotoku believed it could unite Japan.</a:t>
            </a:r>
            <a:endParaRPr/>
          </a:p>
          <a:p>
            <a:pPr indent="-342900" lvl="0" marL="342900" rtl="0" algn="l">
              <a:lnSpc>
                <a:spcPct val="90000"/>
              </a:lnSpc>
              <a:spcBef>
                <a:spcPts val="56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Shotoku also studied the writings of Confucius.</a:t>
            </a:r>
            <a:endParaRPr/>
          </a:p>
          <a:p>
            <a:pPr indent="-342900" lvl="0" marL="342900" rtl="0" algn="l">
              <a:lnSpc>
                <a:spcPct val="90000"/>
              </a:lnSpc>
              <a:spcBef>
                <a:spcPts val="56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Under Buddhist and Confucius thought, Shotoku gave Japan its first constitution.</a:t>
            </a:r>
            <a:endParaRPr/>
          </a:p>
          <a:p>
            <a:pPr indent="-342900" lvl="0" marL="342900" rtl="0" algn="l">
              <a:lnSpc>
                <a:spcPct val="90000"/>
              </a:lnSpc>
              <a:spcBef>
                <a:spcPts val="56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Shotoku sent representatives to China on his behalf.  He then made Japan’s government more like that of imperial China.  Japan also adopted China’s calendar.</a:t>
            </a:r>
            <a:endParaRPr/>
          </a:p>
        </p:txBody>
      </p:sp>
      <p:pic>
        <p:nvPicPr>
          <p:cNvPr descr="chuzenji" id="261" name="Google Shape;261;p38"/>
          <p:cNvPicPr preferRelativeResize="0"/>
          <p:nvPr/>
        </p:nvPicPr>
        <p:blipFill rotWithShape="1">
          <a:blip r:embed="rId3">
            <a:alphaModFix/>
          </a:blip>
          <a:srcRect b="0" l="0" r="0" t="0"/>
          <a:stretch/>
        </p:blipFill>
        <p:spPr>
          <a:xfrm>
            <a:off x="1066800" y="1676400"/>
            <a:ext cx="2773362" cy="4629150"/>
          </a:xfrm>
          <a:prstGeom prst="rect">
            <a:avLst/>
          </a:prstGeom>
          <a:noFill/>
          <a:ln>
            <a:noFill/>
          </a:ln>
        </p:spPr>
      </p:pic>
      <p:pic>
        <p:nvPicPr>
          <p:cNvPr descr="confucious" id="262" name="Google Shape;262;p38"/>
          <p:cNvPicPr preferRelativeResize="0"/>
          <p:nvPr/>
        </p:nvPicPr>
        <p:blipFill rotWithShape="1">
          <a:blip r:embed="rId4">
            <a:alphaModFix/>
          </a:blip>
          <a:srcRect b="0" l="0" r="0" t="0"/>
          <a:stretch/>
        </p:blipFill>
        <p:spPr>
          <a:xfrm>
            <a:off x="5029200" y="685800"/>
            <a:ext cx="2944812"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455"/>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animEffect filter="fade" transition="in">
                                      <p:cBhvr>
                                        <p:cTn dur="1000"/>
                                        <p:tgtEl>
                                          <p:spTgt spid="2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animEffect filter="fade" transition="in">
                                      <p:cBhvr>
                                        <p:cTn dur="1000"/>
                                        <p:tgtEl>
                                          <p:spTgt spid="2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animEffect filter="fade" transition="in">
                                      <p:cBhvr>
                                        <p:cTn dur="1000"/>
                                        <p:tgtEl>
                                          <p:spTgt spid="2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3" st="3"/>
                                            </p:txEl>
                                          </p:spTgt>
                                        </p:tgtEl>
                                        <p:attrNameLst>
                                          <p:attrName>style.visibility</p:attrName>
                                        </p:attrNameLst>
                                      </p:cBhvr>
                                      <p:to>
                                        <p:strVal val="visible"/>
                                      </p:to>
                                    </p:set>
                                    <p:animEffect filter="fade" transition="in">
                                      <p:cBhvr>
                                        <p:cTn dur="1000"/>
                                        <p:tgtEl>
                                          <p:spTgt spid="2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9"/>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Later Reforms</a:t>
            </a:r>
            <a:endParaRPr/>
          </a:p>
        </p:txBody>
      </p:sp>
      <p:sp>
        <p:nvSpPr>
          <p:cNvPr id="268" name="Google Shape;268;p39"/>
          <p:cNvSpPr txBox="1"/>
          <p:nvPr>
            <p:ph idx="1" type="body"/>
          </p:nvPr>
        </p:nvSpPr>
        <p:spPr>
          <a:xfrm>
            <a:off x="228600" y="2133600"/>
            <a:ext cx="6248400" cy="3810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2880"/>
              <a:buFont typeface="Tahoma"/>
              <a:buChar char="•"/>
            </a:pPr>
            <a:r>
              <a:rPr b="0" i="0" lang="en-US" sz="2400" u="none">
                <a:solidFill>
                  <a:schemeClr val="lt1"/>
                </a:solidFill>
                <a:latin typeface="Tahoma"/>
                <a:ea typeface="Tahoma"/>
                <a:cs typeface="Tahoma"/>
                <a:sym typeface="Tahoma"/>
              </a:rPr>
              <a:t>Prince Shotoku died in 622.  </a:t>
            </a:r>
            <a:endParaRPr/>
          </a:p>
          <a:p>
            <a:pPr indent="-342900" lvl="0" marL="342900" rtl="0" algn="l">
              <a:lnSpc>
                <a:spcPct val="100000"/>
              </a:lnSpc>
              <a:spcBef>
                <a:spcPts val="480"/>
              </a:spcBef>
              <a:spcAft>
                <a:spcPts val="0"/>
              </a:spcAft>
              <a:buClr>
                <a:schemeClr val="hlink"/>
              </a:buClr>
              <a:buSzPts val="2880"/>
              <a:buFont typeface="Tahoma"/>
              <a:buChar char="•"/>
            </a:pPr>
            <a:r>
              <a:rPr b="0" i="0" lang="en-US" sz="2400" u="none">
                <a:solidFill>
                  <a:schemeClr val="lt1"/>
                </a:solidFill>
                <a:latin typeface="Tahoma"/>
                <a:ea typeface="Tahoma"/>
                <a:cs typeface="Tahoma"/>
                <a:sym typeface="Tahoma"/>
              </a:rPr>
              <a:t>Reformers carried on his goal to create a unified and strong government.</a:t>
            </a:r>
            <a:endParaRPr/>
          </a:p>
          <a:p>
            <a:pPr indent="-342900" lvl="0" marL="342900" rtl="0" algn="l">
              <a:lnSpc>
                <a:spcPct val="100000"/>
              </a:lnSpc>
              <a:spcBef>
                <a:spcPts val="480"/>
              </a:spcBef>
              <a:spcAft>
                <a:spcPts val="0"/>
              </a:spcAft>
              <a:buClr>
                <a:schemeClr val="hlink"/>
              </a:buClr>
              <a:buSzPts val="2880"/>
              <a:buFont typeface="Tahoma"/>
              <a:buChar char="•"/>
            </a:pPr>
            <a:r>
              <a:rPr b="0" i="0" lang="en-US" sz="2400" u="none">
                <a:solidFill>
                  <a:schemeClr val="lt1"/>
                </a:solidFill>
                <a:latin typeface="Tahoma"/>
                <a:ea typeface="Tahoma"/>
                <a:cs typeface="Tahoma"/>
                <a:sym typeface="Tahoma"/>
              </a:rPr>
              <a:t>Reformers put forth a program called the Taika Reform (“great change”).  These reforms made everyone a subject of the emperor and all land was now belong to the emperor and not clan leaders.  However, clan leaders were given paid official jobs.</a:t>
            </a:r>
            <a:endParaRPr/>
          </a:p>
        </p:txBody>
      </p:sp>
      <p:pic>
        <p:nvPicPr>
          <p:cNvPr descr="t22_001" id="269" name="Google Shape;269;p39"/>
          <p:cNvPicPr preferRelativeResize="0"/>
          <p:nvPr>
            <p:ph idx="1" type="body"/>
          </p:nvPr>
        </p:nvPicPr>
        <p:blipFill rotWithShape="1">
          <a:blip r:embed="rId3">
            <a:alphaModFix/>
          </a:blip>
          <a:srcRect b="0" l="0" r="0" t="0"/>
          <a:stretch/>
        </p:blipFill>
        <p:spPr>
          <a:xfrm>
            <a:off x="6477000" y="381000"/>
            <a:ext cx="2381250" cy="3467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20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0" st="0"/>
                                            </p:txEl>
                                          </p:spTgt>
                                        </p:tgtEl>
                                        <p:attrNameLst>
                                          <p:attrName>style.visibility</p:attrName>
                                        </p:attrNameLst>
                                      </p:cBhvr>
                                      <p:to>
                                        <p:strVal val="visible"/>
                                      </p:to>
                                    </p:set>
                                    <p:animEffect filter="fade" transition="in">
                                      <p:cBhvr>
                                        <p:cTn dur="1000"/>
                                        <p:tgtEl>
                                          <p:spTgt spid="2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1" st="1"/>
                                            </p:txEl>
                                          </p:spTgt>
                                        </p:tgtEl>
                                        <p:attrNameLst>
                                          <p:attrName>style.visibility</p:attrName>
                                        </p:attrNameLst>
                                      </p:cBhvr>
                                      <p:to>
                                        <p:strVal val="visible"/>
                                      </p:to>
                                    </p:set>
                                    <p:animEffect filter="fade" transition="in">
                                      <p:cBhvr>
                                        <p:cTn dur="1000"/>
                                        <p:tgtEl>
                                          <p:spTgt spid="2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2" st="2"/>
                                            </p:txEl>
                                          </p:spTgt>
                                        </p:tgtEl>
                                        <p:attrNameLst>
                                          <p:attrName>style.visibility</p:attrName>
                                        </p:attrNameLst>
                                      </p:cBhvr>
                                      <p:to>
                                        <p:strVal val="visible"/>
                                      </p:to>
                                    </p:set>
                                    <p:animEffect filter="fade" transition="in">
                                      <p:cBhvr>
                                        <p:cTn dur="1000"/>
                                        <p:tgtEl>
                                          <p:spTgt spid="2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2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0"/>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000"/>
              <a:buFont typeface="Tahoma"/>
              <a:buNone/>
            </a:pPr>
            <a:r>
              <a:rPr b="0" i="0" lang="en-US" sz="4000" u="none">
                <a:solidFill>
                  <a:schemeClr val="lt2"/>
                </a:solidFill>
                <a:latin typeface="Tahoma"/>
                <a:ea typeface="Tahoma"/>
                <a:cs typeface="Tahoma"/>
                <a:sym typeface="Tahoma"/>
              </a:rPr>
              <a:t>Review Questions (After Reading the Section – Turn &amp; Talk)</a:t>
            </a:r>
            <a:endParaRPr/>
          </a:p>
        </p:txBody>
      </p:sp>
      <p:sp>
        <p:nvSpPr>
          <p:cNvPr id="275" name="Google Shape;275;p40"/>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609600" lvl="0" marL="609600" rtl="0" algn="l">
              <a:lnSpc>
                <a:spcPct val="80000"/>
              </a:lnSpc>
              <a:spcBef>
                <a:spcPts val="0"/>
              </a:spcBef>
              <a:spcAft>
                <a:spcPts val="0"/>
              </a:spcAft>
              <a:buClr>
                <a:schemeClr val="hlink"/>
              </a:buClr>
              <a:buSzPts val="2160"/>
              <a:buFont typeface="Tahoma"/>
              <a:buAutoNum type="arabicPeriod"/>
            </a:pPr>
            <a:r>
              <a:rPr b="0" i="0" lang="en-US" sz="1800" u="none">
                <a:solidFill>
                  <a:schemeClr val="lt1"/>
                </a:solidFill>
                <a:latin typeface="Tahoma"/>
                <a:ea typeface="Tahoma"/>
                <a:cs typeface="Tahoma"/>
                <a:sym typeface="Tahoma"/>
              </a:rPr>
              <a:t>What are the advantages to a strong central government?</a:t>
            </a:r>
            <a:endParaRPr/>
          </a:p>
          <a:p>
            <a:pPr indent="-609600" lvl="0" marL="609600" rtl="0" algn="l">
              <a:lnSpc>
                <a:spcPct val="80000"/>
              </a:lnSpc>
              <a:spcBef>
                <a:spcPts val="360"/>
              </a:spcBef>
              <a:spcAft>
                <a:spcPts val="0"/>
              </a:spcAft>
              <a:buClr>
                <a:schemeClr val="hlink"/>
              </a:buClr>
              <a:buSzPts val="2160"/>
              <a:buFont typeface="Tahoma"/>
              <a:buAutoNum type="arabicPeriod"/>
            </a:pPr>
            <a:r>
              <a:rPr b="0" i="0" lang="en-US" sz="1800" u="none">
                <a:solidFill>
                  <a:schemeClr val="lt1"/>
                </a:solidFill>
                <a:latin typeface="Tahoma"/>
                <a:ea typeface="Tahoma"/>
                <a:cs typeface="Tahoma"/>
                <a:sym typeface="Tahoma"/>
              </a:rPr>
              <a:t>What are the disadvantages?</a:t>
            </a:r>
            <a:endParaRPr/>
          </a:p>
          <a:p>
            <a:pPr indent="-609600" lvl="0" marL="609600" rtl="0" algn="l">
              <a:lnSpc>
                <a:spcPct val="80000"/>
              </a:lnSpc>
              <a:spcBef>
                <a:spcPts val="360"/>
              </a:spcBef>
              <a:spcAft>
                <a:spcPts val="0"/>
              </a:spcAft>
              <a:buClr>
                <a:schemeClr val="hlink"/>
              </a:buClr>
              <a:buSzPts val="2160"/>
              <a:buFont typeface="Tahoma"/>
              <a:buAutoNum type="arabicPeriod"/>
            </a:pPr>
            <a:r>
              <a:rPr b="0" i="0" lang="en-US" sz="1800" u="none">
                <a:solidFill>
                  <a:schemeClr val="lt1"/>
                </a:solidFill>
                <a:latin typeface="Tahoma"/>
                <a:ea typeface="Tahoma"/>
                <a:cs typeface="Tahoma"/>
                <a:sym typeface="Tahoma"/>
              </a:rPr>
              <a:t>Who ruled the clans?</a:t>
            </a:r>
            <a:endParaRPr/>
          </a:p>
          <a:p>
            <a:pPr indent="-609600" lvl="0" marL="609600" rtl="0" algn="l">
              <a:lnSpc>
                <a:spcPct val="80000"/>
              </a:lnSpc>
              <a:spcBef>
                <a:spcPts val="360"/>
              </a:spcBef>
              <a:spcAft>
                <a:spcPts val="0"/>
              </a:spcAft>
              <a:buClr>
                <a:schemeClr val="hlink"/>
              </a:buClr>
              <a:buSzPts val="2160"/>
              <a:buFont typeface="Tahoma"/>
              <a:buAutoNum type="arabicPeriod"/>
            </a:pPr>
            <a:r>
              <a:rPr b="0" i="0" lang="en-US" sz="1800" u="none">
                <a:solidFill>
                  <a:schemeClr val="lt1"/>
                </a:solidFill>
                <a:latin typeface="Tahoma"/>
                <a:ea typeface="Tahoma"/>
                <a:cs typeface="Tahoma"/>
                <a:sym typeface="Tahoma"/>
              </a:rPr>
              <a:t>How did the Yamato clan gain control?</a:t>
            </a:r>
            <a:endParaRPr/>
          </a:p>
          <a:p>
            <a:pPr indent="-609600" lvl="0" marL="609600" rtl="0" algn="l">
              <a:lnSpc>
                <a:spcPct val="80000"/>
              </a:lnSpc>
              <a:spcBef>
                <a:spcPts val="360"/>
              </a:spcBef>
              <a:spcAft>
                <a:spcPts val="0"/>
              </a:spcAft>
              <a:buClr>
                <a:schemeClr val="hlink"/>
              </a:buClr>
              <a:buSzPts val="2160"/>
              <a:buFont typeface="Tahoma"/>
              <a:buAutoNum type="arabicPeriod"/>
            </a:pPr>
            <a:r>
              <a:rPr b="0" i="0" lang="en-US" sz="1800" u="none">
                <a:solidFill>
                  <a:schemeClr val="lt1"/>
                </a:solidFill>
                <a:latin typeface="Tahoma"/>
                <a:ea typeface="Tahoma"/>
                <a:cs typeface="Tahoma"/>
                <a:sym typeface="Tahoma"/>
              </a:rPr>
              <a:t>What are the advantages of gaining power through marriage or other ties?</a:t>
            </a:r>
            <a:endParaRPr/>
          </a:p>
          <a:p>
            <a:pPr indent="-609600" lvl="0" marL="609600" rtl="0" algn="l">
              <a:lnSpc>
                <a:spcPct val="80000"/>
              </a:lnSpc>
              <a:spcBef>
                <a:spcPts val="360"/>
              </a:spcBef>
              <a:spcAft>
                <a:spcPts val="0"/>
              </a:spcAft>
              <a:buClr>
                <a:schemeClr val="hlink"/>
              </a:buClr>
              <a:buSzPts val="2160"/>
              <a:buFont typeface="Tahoma"/>
              <a:buAutoNum type="arabicPeriod"/>
            </a:pPr>
            <a:r>
              <a:rPr b="0" i="0" lang="en-US" sz="1800" u="none">
                <a:solidFill>
                  <a:schemeClr val="lt1"/>
                </a:solidFill>
                <a:latin typeface="Tahoma"/>
                <a:ea typeface="Tahoma"/>
                <a:cs typeface="Tahoma"/>
                <a:sym typeface="Tahoma"/>
              </a:rPr>
              <a:t>What difficult task did Prince Shotoku undertake?</a:t>
            </a:r>
            <a:endParaRPr/>
          </a:p>
          <a:p>
            <a:pPr indent="-609600" lvl="0" marL="609600" rtl="0" algn="l">
              <a:lnSpc>
                <a:spcPct val="80000"/>
              </a:lnSpc>
              <a:spcBef>
                <a:spcPts val="360"/>
              </a:spcBef>
              <a:spcAft>
                <a:spcPts val="0"/>
              </a:spcAft>
              <a:buClr>
                <a:schemeClr val="hlink"/>
              </a:buClr>
              <a:buSzPts val="2160"/>
              <a:buFont typeface="Tahoma"/>
              <a:buAutoNum type="arabicPeriod"/>
            </a:pPr>
            <a:r>
              <a:rPr b="0" i="0" lang="en-US" sz="1800" u="none">
                <a:solidFill>
                  <a:schemeClr val="lt1"/>
                </a:solidFill>
                <a:latin typeface="Tahoma"/>
                <a:ea typeface="Tahoma"/>
                <a:cs typeface="Tahoma"/>
                <a:sym typeface="Tahoma"/>
              </a:rPr>
              <a:t>How did the encouraging of Buddhism help accomplish this task?</a:t>
            </a:r>
            <a:endParaRPr/>
          </a:p>
          <a:p>
            <a:pPr indent="-609600" lvl="0" marL="609600" rtl="0" algn="l">
              <a:lnSpc>
                <a:spcPct val="80000"/>
              </a:lnSpc>
              <a:spcBef>
                <a:spcPts val="360"/>
              </a:spcBef>
              <a:spcAft>
                <a:spcPts val="0"/>
              </a:spcAft>
              <a:buClr>
                <a:schemeClr val="hlink"/>
              </a:buClr>
              <a:buSzPts val="2160"/>
              <a:buFont typeface="Tahoma"/>
              <a:buAutoNum type="arabicPeriod"/>
            </a:pPr>
            <a:r>
              <a:rPr b="0" i="0" lang="en-US" sz="1800" u="none">
                <a:solidFill>
                  <a:schemeClr val="lt1"/>
                </a:solidFill>
                <a:latin typeface="Tahoma"/>
                <a:ea typeface="Tahoma"/>
                <a:cs typeface="Tahoma"/>
                <a:sym typeface="Tahoma"/>
              </a:rPr>
              <a:t>How did Prince Shotoku learn about Chinese culture?</a:t>
            </a:r>
            <a:endParaRPr/>
          </a:p>
          <a:p>
            <a:pPr indent="-609600" lvl="0" marL="609600" rtl="0" algn="l">
              <a:lnSpc>
                <a:spcPct val="80000"/>
              </a:lnSpc>
              <a:spcBef>
                <a:spcPts val="360"/>
              </a:spcBef>
              <a:spcAft>
                <a:spcPts val="0"/>
              </a:spcAft>
              <a:buClr>
                <a:schemeClr val="hlink"/>
              </a:buClr>
              <a:buSzPts val="2160"/>
              <a:buFont typeface="Tahoma"/>
              <a:buAutoNum type="arabicPeriod"/>
            </a:pPr>
            <a:r>
              <a:rPr b="0" i="0" lang="en-US" sz="1800" u="none">
                <a:solidFill>
                  <a:schemeClr val="lt1"/>
                </a:solidFill>
                <a:latin typeface="Tahoma"/>
                <a:ea typeface="Tahoma"/>
                <a:cs typeface="Tahoma"/>
                <a:sym typeface="Tahoma"/>
              </a:rPr>
              <a:t>What changes did he bring about to make Japan more like China?</a:t>
            </a:r>
            <a:endParaRPr/>
          </a:p>
          <a:p>
            <a:pPr indent="-609600" lvl="0" marL="609600" rtl="0" algn="l">
              <a:lnSpc>
                <a:spcPct val="80000"/>
              </a:lnSpc>
              <a:spcBef>
                <a:spcPts val="360"/>
              </a:spcBef>
              <a:spcAft>
                <a:spcPts val="0"/>
              </a:spcAft>
              <a:buClr>
                <a:schemeClr val="hlink"/>
              </a:buClr>
              <a:buSzPts val="2160"/>
              <a:buFont typeface="Tahoma"/>
              <a:buAutoNum type="arabicPeriod"/>
            </a:pPr>
            <a:r>
              <a:rPr b="0" i="0" lang="en-US" sz="1800" u="none">
                <a:solidFill>
                  <a:schemeClr val="lt1"/>
                </a:solidFill>
                <a:latin typeface="Tahoma"/>
                <a:ea typeface="Tahoma"/>
                <a:cs typeface="Tahoma"/>
                <a:sym typeface="Tahoma"/>
              </a:rPr>
              <a:t>At the time the Taika Reform was issued, how was Japanese society different from the early days of clan society?</a:t>
            </a:r>
            <a:endParaRPr/>
          </a:p>
          <a:p>
            <a:pPr indent="-609600" lvl="0" marL="609600" rtl="0" algn="l">
              <a:lnSpc>
                <a:spcPct val="80000"/>
              </a:lnSpc>
              <a:spcBef>
                <a:spcPts val="360"/>
              </a:spcBef>
              <a:spcAft>
                <a:spcPts val="0"/>
              </a:spcAft>
              <a:buClr>
                <a:schemeClr val="hlink"/>
              </a:buClr>
              <a:buSzPts val="2160"/>
              <a:buFont typeface="Tahoma"/>
              <a:buAutoNum type="arabicPeriod"/>
            </a:pPr>
            <a:r>
              <a:rPr b="0" i="0" lang="en-US" sz="1800" u="none">
                <a:solidFill>
                  <a:schemeClr val="lt1"/>
                </a:solidFill>
                <a:latin typeface="Tahoma"/>
                <a:ea typeface="Tahoma"/>
                <a:cs typeface="Tahoma"/>
                <a:sym typeface="Tahoma"/>
              </a:rPr>
              <a:t>Section Focus Question (Stop &amp; Jot):  How did Prince Shotoku unite Japan and set the stage for the development of a strong central government?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0" st="0"/>
                                            </p:txEl>
                                          </p:spTgt>
                                        </p:tgtEl>
                                        <p:attrNameLst>
                                          <p:attrName>style.visibility</p:attrName>
                                        </p:attrNameLst>
                                      </p:cBhvr>
                                      <p:to>
                                        <p:strVal val="visible"/>
                                      </p:to>
                                    </p:set>
                                    <p:animEffect filter="fade" transition="in">
                                      <p:cBhvr>
                                        <p:cTn dur="1000"/>
                                        <p:tgtEl>
                                          <p:spTgt spid="2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1" st="1"/>
                                            </p:txEl>
                                          </p:spTgt>
                                        </p:tgtEl>
                                        <p:attrNameLst>
                                          <p:attrName>style.visibility</p:attrName>
                                        </p:attrNameLst>
                                      </p:cBhvr>
                                      <p:to>
                                        <p:strVal val="visible"/>
                                      </p:to>
                                    </p:set>
                                    <p:animEffect filter="fade" transition="in">
                                      <p:cBhvr>
                                        <p:cTn dur="1000"/>
                                        <p:tgtEl>
                                          <p:spTgt spid="2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2" st="2"/>
                                            </p:txEl>
                                          </p:spTgt>
                                        </p:tgtEl>
                                        <p:attrNameLst>
                                          <p:attrName>style.visibility</p:attrName>
                                        </p:attrNameLst>
                                      </p:cBhvr>
                                      <p:to>
                                        <p:strVal val="visible"/>
                                      </p:to>
                                    </p:set>
                                    <p:animEffect filter="fade" transition="in">
                                      <p:cBhvr>
                                        <p:cTn dur="1000"/>
                                        <p:tgtEl>
                                          <p:spTgt spid="2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3" st="3"/>
                                            </p:txEl>
                                          </p:spTgt>
                                        </p:tgtEl>
                                        <p:attrNameLst>
                                          <p:attrName>style.visibility</p:attrName>
                                        </p:attrNameLst>
                                      </p:cBhvr>
                                      <p:to>
                                        <p:strVal val="visible"/>
                                      </p:to>
                                    </p:set>
                                    <p:animEffect filter="fade" transition="in">
                                      <p:cBhvr>
                                        <p:cTn dur="1000"/>
                                        <p:tgtEl>
                                          <p:spTgt spid="2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4" st="4"/>
                                            </p:txEl>
                                          </p:spTgt>
                                        </p:tgtEl>
                                        <p:attrNameLst>
                                          <p:attrName>style.visibility</p:attrName>
                                        </p:attrNameLst>
                                      </p:cBhvr>
                                      <p:to>
                                        <p:strVal val="visible"/>
                                      </p:to>
                                    </p:set>
                                    <p:animEffect filter="fade" transition="in">
                                      <p:cBhvr>
                                        <p:cTn dur="1000"/>
                                        <p:tgtEl>
                                          <p:spTgt spid="2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5" st="5"/>
                                            </p:txEl>
                                          </p:spTgt>
                                        </p:tgtEl>
                                        <p:attrNameLst>
                                          <p:attrName>style.visibility</p:attrName>
                                        </p:attrNameLst>
                                      </p:cBhvr>
                                      <p:to>
                                        <p:strVal val="visible"/>
                                      </p:to>
                                    </p:set>
                                    <p:animEffect filter="fade" transition="in">
                                      <p:cBhvr>
                                        <p:cTn dur="1000"/>
                                        <p:tgtEl>
                                          <p:spTgt spid="2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6" st="6"/>
                                            </p:txEl>
                                          </p:spTgt>
                                        </p:tgtEl>
                                        <p:attrNameLst>
                                          <p:attrName>style.visibility</p:attrName>
                                        </p:attrNameLst>
                                      </p:cBhvr>
                                      <p:to>
                                        <p:strVal val="visible"/>
                                      </p:to>
                                    </p:set>
                                    <p:animEffect filter="fade" transition="in">
                                      <p:cBhvr>
                                        <p:cTn dur="1000"/>
                                        <p:tgtEl>
                                          <p:spTgt spid="27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7" st="7"/>
                                            </p:txEl>
                                          </p:spTgt>
                                        </p:tgtEl>
                                        <p:attrNameLst>
                                          <p:attrName>style.visibility</p:attrName>
                                        </p:attrNameLst>
                                      </p:cBhvr>
                                      <p:to>
                                        <p:strVal val="visible"/>
                                      </p:to>
                                    </p:set>
                                    <p:animEffect filter="fade" transition="in">
                                      <p:cBhvr>
                                        <p:cTn dur="1000"/>
                                        <p:tgtEl>
                                          <p:spTgt spid="27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8" st="8"/>
                                            </p:txEl>
                                          </p:spTgt>
                                        </p:tgtEl>
                                        <p:attrNameLst>
                                          <p:attrName>style.visibility</p:attrName>
                                        </p:attrNameLst>
                                      </p:cBhvr>
                                      <p:to>
                                        <p:strVal val="visible"/>
                                      </p:to>
                                    </p:set>
                                    <p:animEffect filter="fade" transition="in">
                                      <p:cBhvr>
                                        <p:cTn dur="1000"/>
                                        <p:tgtEl>
                                          <p:spTgt spid="27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9" st="9"/>
                                            </p:txEl>
                                          </p:spTgt>
                                        </p:tgtEl>
                                        <p:attrNameLst>
                                          <p:attrName>style.visibility</p:attrName>
                                        </p:attrNameLst>
                                      </p:cBhvr>
                                      <p:to>
                                        <p:strVal val="visible"/>
                                      </p:to>
                                    </p:set>
                                    <p:animEffect filter="fade" transition="in">
                                      <p:cBhvr>
                                        <p:cTn dur="1000"/>
                                        <p:tgtEl>
                                          <p:spTgt spid="27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10" st="10"/>
                                            </p:txEl>
                                          </p:spTgt>
                                        </p:tgtEl>
                                        <p:attrNameLst>
                                          <p:attrName>style.visibility</p:attrName>
                                        </p:attrNameLst>
                                      </p:cBhvr>
                                      <p:to>
                                        <p:strVal val="visible"/>
                                      </p:to>
                                    </p:set>
                                    <p:animEffect filter="fade" transition="in">
                                      <p:cBhvr>
                                        <p:cTn dur="1000"/>
                                        <p:tgtEl>
                                          <p:spTgt spid="275">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1"/>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The Development of Feudalism – Section 3</a:t>
            </a:r>
            <a:endParaRPr/>
          </a:p>
        </p:txBody>
      </p:sp>
      <p:sp>
        <p:nvSpPr>
          <p:cNvPr id="281" name="Google Shape;281;p41"/>
          <p:cNvSpPr txBox="1"/>
          <p:nvPr>
            <p:ph idx="1" type="body"/>
          </p:nvPr>
        </p:nvSpPr>
        <p:spPr>
          <a:xfrm>
            <a:off x="457200" y="1600200"/>
            <a:ext cx="7162800" cy="1676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Two New capitals</a:t>
            </a:r>
            <a:endParaRPr/>
          </a:p>
          <a:p>
            <a:pPr indent="-285750" lvl="1" marL="742950" rtl="0" algn="l">
              <a:lnSpc>
                <a:spcPct val="100000"/>
              </a:lnSpc>
              <a:spcBef>
                <a:spcPts val="480"/>
              </a:spcBef>
              <a:spcAft>
                <a:spcPts val="0"/>
              </a:spcAft>
              <a:buClr>
                <a:schemeClr val="lt1"/>
              </a:buClr>
              <a:buSzPts val="2400"/>
              <a:buFont typeface="Tahoma"/>
              <a:buChar char="–"/>
            </a:pPr>
            <a:r>
              <a:rPr b="0" i="0" lang="en-US" sz="2400" u="none">
                <a:solidFill>
                  <a:schemeClr val="lt1"/>
                </a:solidFill>
                <a:latin typeface="Tahoma"/>
                <a:ea typeface="Tahoma"/>
                <a:cs typeface="Tahoma"/>
                <a:sym typeface="Tahoma"/>
              </a:rPr>
              <a:t>The Taika Reform called for building a permanent imperial capital for Japan.  </a:t>
            </a:r>
            <a:endParaRPr/>
          </a:p>
        </p:txBody>
      </p:sp>
      <p:pic>
        <p:nvPicPr>
          <p:cNvPr descr="japan%20nara" id="282" name="Google Shape;282;p41"/>
          <p:cNvPicPr preferRelativeResize="0"/>
          <p:nvPr>
            <p:ph idx="1" type="body"/>
          </p:nvPr>
        </p:nvPicPr>
        <p:blipFill rotWithShape="1">
          <a:blip r:embed="rId3">
            <a:alphaModFix/>
          </a:blip>
          <a:srcRect b="0" l="0" r="0" t="0"/>
          <a:stretch/>
        </p:blipFill>
        <p:spPr>
          <a:xfrm>
            <a:off x="1828800" y="3171825"/>
            <a:ext cx="5715000" cy="3686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0" st="0"/>
                                            </p:txEl>
                                          </p:spTgt>
                                        </p:tgtEl>
                                        <p:attrNameLst>
                                          <p:attrName>style.visibility</p:attrName>
                                        </p:attrNameLst>
                                      </p:cBhvr>
                                      <p:to>
                                        <p:strVal val="visible"/>
                                      </p:to>
                                    </p:set>
                                    <p:animEffect filter="fade" transition="in">
                                      <p:cBhvr>
                                        <p:cTn dur="1000"/>
                                        <p:tgtEl>
                                          <p:spTgt spid="2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1" st="1"/>
                                            </p:txEl>
                                          </p:spTgt>
                                        </p:tgtEl>
                                        <p:attrNameLst>
                                          <p:attrName>style.visibility</p:attrName>
                                        </p:attrNameLst>
                                      </p:cBhvr>
                                      <p:to>
                                        <p:strVal val="visible"/>
                                      </p:to>
                                    </p:set>
                                    <p:animEffect filter="fade" transition="in">
                                      <p:cBhvr>
                                        <p:cTn dur="1000"/>
                                        <p:tgtEl>
                                          <p:spTgt spid="2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42"/>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Imperial Rule at Nara</a:t>
            </a:r>
            <a:endParaRPr/>
          </a:p>
        </p:txBody>
      </p:sp>
      <p:sp>
        <p:nvSpPr>
          <p:cNvPr id="288" name="Google Shape;288;p42"/>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The new city of Nara was modeled after the Chinese capital of Chang’an.  The city became a center of culture.</a:t>
            </a:r>
            <a:endParaRPr/>
          </a:p>
          <a:p>
            <a:pPr indent="-342900" lvl="0" marL="342900" rtl="0" algn="l">
              <a:lnSpc>
                <a:spcPct val="90000"/>
              </a:lnSpc>
              <a:spcBef>
                <a:spcPts val="64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Nara did not have a defensive wall because Japan felt protected by the sea.</a:t>
            </a:r>
            <a:endParaRPr/>
          </a:p>
          <a:p>
            <a:pPr indent="-342900" lvl="0" marL="342900" rtl="0" algn="l">
              <a:lnSpc>
                <a:spcPct val="90000"/>
              </a:lnSpc>
              <a:spcBef>
                <a:spcPts val="64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Most officials were sons from noble families.</a:t>
            </a:r>
            <a:endParaRPr/>
          </a:p>
          <a:p>
            <a:pPr indent="-342900" lvl="0" marL="342900" rtl="0" algn="l">
              <a:lnSpc>
                <a:spcPct val="90000"/>
              </a:lnSpc>
              <a:spcBef>
                <a:spcPts val="64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Buddhism dominated the new capital.</a:t>
            </a:r>
            <a:endParaRPr/>
          </a:p>
        </p:txBody>
      </p:sp>
      <p:pic>
        <p:nvPicPr>
          <p:cNvPr descr="Mark%20Sermon" id="289" name="Google Shape;289;p42"/>
          <p:cNvPicPr preferRelativeResize="0"/>
          <p:nvPr/>
        </p:nvPicPr>
        <p:blipFill rotWithShape="1">
          <a:blip r:embed="rId3">
            <a:alphaModFix/>
          </a:blip>
          <a:srcRect b="0" l="0" r="0" t="0"/>
          <a:stretch/>
        </p:blipFill>
        <p:spPr>
          <a:xfrm>
            <a:off x="304800" y="228600"/>
            <a:ext cx="8334375" cy="62468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animEffect filter="fade" transition="in">
                                      <p:cBhvr>
                                        <p:cTn dur="500"/>
                                        <p:tgtEl>
                                          <p:spTgt spid="2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animEffect filter="fade" transition="in">
                                      <p:cBhvr>
                                        <p:cTn dur="500"/>
                                        <p:tgtEl>
                                          <p:spTgt spid="2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2" st="2"/>
                                            </p:txEl>
                                          </p:spTgt>
                                        </p:tgtEl>
                                        <p:attrNameLst>
                                          <p:attrName>style.visibility</p:attrName>
                                        </p:attrNameLst>
                                      </p:cBhvr>
                                      <p:to>
                                        <p:strVal val="visible"/>
                                      </p:to>
                                    </p:set>
                                    <p:animEffect filter="fade" transition="in">
                                      <p:cBhvr>
                                        <p:cTn dur="500"/>
                                        <p:tgtEl>
                                          <p:spTgt spid="2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3" st="3"/>
                                            </p:txEl>
                                          </p:spTgt>
                                        </p:tgtEl>
                                        <p:attrNameLst>
                                          <p:attrName>style.visibility</p:attrName>
                                        </p:attrNameLst>
                                      </p:cBhvr>
                                      <p:to>
                                        <p:strVal val="visible"/>
                                      </p:to>
                                    </p:set>
                                    <p:animEffect filter="fade" transition="in">
                                      <p:cBhvr>
                                        <p:cTn dur="500"/>
                                        <p:tgtEl>
                                          <p:spTgt spid="2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43"/>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The Capital Moves</a:t>
            </a:r>
            <a:endParaRPr/>
          </a:p>
        </p:txBody>
      </p:sp>
      <p:sp>
        <p:nvSpPr>
          <p:cNvPr id="295" name="Google Shape;295;p43"/>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In Nara, Buddhist monks and priests accumulated great wealth and political power.  A priest (Dokyo) even tried to become emperor.</a:t>
            </a:r>
            <a:endParaRPr/>
          </a:p>
          <a:p>
            <a:pPr indent="-342900" lvl="0" marL="342900" rtl="0" algn="l">
              <a:lnSpc>
                <a:spcPct val="100000"/>
              </a:lnSpc>
              <a:spcBef>
                <a:spcPts val="56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In 794, Emperor Kammu moved the government to a new capital.  The powerful Buddhist monasteries of Nara were not allowed to follow.</a:t>
            </a:r>
            <a:endParaRPr/>
          </a:p>
          <a:p>
            <a:pPr indent="-342900" lvl="0" marL="342900" rtl="0" algn="l">
              <a:lnSpc>
                <a:spcPct val="100000"/>
              </a:lnSpc>
              <a:spcBef>
                <a:spcPts val="56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The new city was named Heian-kyo (capital of peace) or Kyoto.</a:t>
            </a:r>
            <a:endParaRPr/>
          </a:p>
          <a:p>
            <a:pPr indent="-129540" lvl="0" marL="342900" rtl="0" algn="l">
              <a:spcBef>
                <a:spcPts val="560"/>
              </a:spcBef>
              <a:spcAft>
                <a:spcPts val="0"/>
              </a:spcAft>
              <a:buSzPts val="3360"/>
              <a:buFont typeface="Tahoma"/>
              <a:buNone/>
            </a:pPr>
            <a:r>
              <a:t/>
            </a:r>
            <a:endParaRPr b="0" i="0" sz="2800" u="none">
              <a:solidFill>
                <a:schemeClr val="lt1"/>
              </a:solidFill>
              <a:latin typeface="Tahoma"/>
              <a:ea typeface="Tahoma"/>
              <a:cs typeface="Tahoma"/>
              <a:sym typeface="Tahoma"/>
            </a:endParaRPr>
          </a:p>
        </p:txBody>
      </p:sp>
      <p:pic>
        <p:nvPicPr>
          <p:cNvPr descr="kyoto_kinkakuji" id="296" name="Google Shape;296;p43"/>
          <p:cNvPicPr preferRelativeResize="0"/>
          <p:nvPr/>
        </p:nvPicPr>
        <p:blipFill rotWithShape="1">
          <a:blip r:embed="rId3">
            <a:alphaModFix/>
          </a:blip>
          <a:srcRect b="0" l="0" r="0" t="0"/>
          <a:stretch/>
        </p:blipFill>
        <p:spPr>
          <a:xfrm>
            <a:off x="457200" y="1676400"/>
            <a:ext cx="3962400" cy="2574925"/>
          </a:xfrm>
          <a:prstGeom prst="rect">
            <a:avLst/>
          </a:prstGeom>
          <a:noFill/>
          <a:ln>
            <a:noFill/>
          </a:ln>
        </p:spPr>
      </p:pic>
      <p:pic>
        <p:nvPicPr>
          <p:cNvPr descr="monks.jpg" id="297" name="Google Shape;297;p43"/>
          <p:cNvPicPr preferRelativeResize="0"/>
          <p:nvPr/>
        </p:nvPicPr>
        <p:blipFill rotWithShape="1">
          <a:blip r:embed="rId4">
            <a:alphaModFix/>
          </a:blip>
          <a:srcRect b="0" l="0" r="0" t="0"/>
          <a:stretch/>
        </p:blipFill>
        <p:spPr>
          <a:xfrm>
            <a:off x="5132387" y="2362200"/>
            <a:ext cx="2657475"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animEffect filter="fade" transition="in">
                                      <p:cBhvr>
                                        <p:cTn dur="500"/>
                                        <p:tgtEl>
                                          <p:spTgt spid="2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1" st="1"/>
                                            </p:txEl>
                                          </p:spTgt>
                                        </p:tgtEl>
                                        <p:attrNameLst>
                                          <p:attrName>style.visibility</p:attrName>
                                        </p:attrNameLst>
                                      </p:cBhvr>
                                      <p:to>
                                        <p:strVal val="visible"/>
                                      </p:to>
                                    </p:set>
                                    <p:animEffect filter="fade" transition="in">
                                      <p:cBhvr>
                                        <p:cTn dur="500"/>
                                        <p:tgtEl>
                                          <p:spTgt spid="2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2" st="2"/>
                                            </p:txEl>
                                          </p:spTgt>
                                        </p:tgtEl>
                                        <p:attrNameLst>
                                          <p:attrName>style.visibility</p:attrName>
                                        </p:attrNameLst>
                                      </p:cBhvr>
                                      <p:to>
                                        <p:strVal val="visible"/>
                                      </p:to>
                                    </p:set>
                                    <p:animEffect filter="fade" transition="in">
                                      <p:cBhvr>
                                        <p:cTn dur="500"/>
                                        <p:tgtEl>
                                          <p:spTgt spid="2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3" st="3"/>
                                            </p:txEl>
                                          </p:spTgt>
                                        </p:tgtEl>
                                        <p:attrNameLst>
                                          <p:attrName>style.visibility</p:attrName>
                                        </p:attrNameLst>
                                      </p:cBhvr>
                                      <p:to>
                                        <p:strVal val="visible"/>
                                      </p:to>
                                    </p:set>
                                    <p:animEffect filter="fade" transition="in">
                                      <p:cBhvr>
                                        <p:cTn dur="500"/>
                                        <p:tgtEl>
                                          <p:spTgt spid="2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20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20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44"/>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Shifts in Power</a:t>
            </a:r>
            <a:endParaRPr/>
          </a:p>
        </p:txBody>
      </p:sp>
      <p:sp>
        <p:nvSpPr>
          <p:cNvPr id="303" name="Google Shape;303;p44"/>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Rise of the Fujiwara </a:t>
            </a:r>
            <a:endParaRPr/>
          </a:p>
          <a:p>
            <a:pPr indent="-285750" lvl="1" marL="742950" rtl="0" algn="l">
              <a:lnSpc>
                <a:spcPct val="90000"/>
              </a:lnSpc>
              <a:spcBef>
                <a:spcPts val="480"/>
              </a:spcBef>
              <a:spcAft>
                <a:spcPts val="0"/>
              </a:spcAft>
              <a:buClr>
                <a:schemeClr val="lt1"/>
              </a:buClr>
              <a:buSzPts val="2400"/>
              <a:buFont typeface="Tahoma"/>
              <a:buChar char="–"/>
            </a:pPr>
            <a:r>
              <a:rPr b="0" i="0" lang="en-US" sz="2400" u="none">
                <a:solidFill>
                  <a:schemeClr val="lt1"/>
                </a:solidFill>
                <a:latin typeface="Tahoma"/>
                <a:ea typeface="Tahoma"/>
                <a:cs typeface="Tahoma"/>
                <a:sym typeface="Tahoma"/>
              </a:rPr>
              <a:t>850, the Fujiwara family was running the country.</a:t>
            </a:r>
            <a:endParaRPr/>
          </a:p>
          <a:p>
            <a:pPr indent="-285750" lvl="1" marL="742950" rtl="0" algn="l">
              <a:lnSpc>
                <a:spcPct val="90000"/>
              </a:lnSpc>
              <a:spcBef>
                <a:spcPts val="480"/>
              </a:spcBef>
              <a:spcAft>
                <a:spcPts val="0"/>
              </a:spcAft>
              <a:buClr>
                <a:schemeClr val="lt1"/>
              </a:buClr>
              <a:buSzPts val="2400"/>
              <a:buFont typeface="Tahoma"/>
              <a:buChar char="–"/>
            </a:pPr>
            <a:r>
              <a:rPr b="0" i="0" lang="en-US" sz="2400" u="none">
                <a:solidFill>
                  <a:schemeClr val="lt1"/>
                </a:solidFill>
                <a:latin typeface="Tahoma"/>
                <a:ea typeface="Tahoma"/>
                <a:cs typeface="Tahoma"/>
                <a:sym typeface="Tahoma"/>
              </a:rPr>
              <a:t>The emperor had become a “puppet.”</a:t>
            </a:r>
            <a:endParaRPr/>
          </a:p>
          <a:p>
            <a:pPr indent="-285750" lvl="1" marL="742950" rtl="0" algn="l">
              <a:lnSpc>
                <a:spcPct val="90000"/>
              </a:lnSpc>
              <a:spcBef>
                <a:spcPts val="480"/>
              </a:spcBef>
              <a:spcAft>
                <a:spcPts val="0"/>
              </a:spcAft>
              <a:buClr>
                <a:schemeClr val="lt1"/>
              </a:buClr>
              <a:buSzPts val="2400"/>
              <a:buFont typeface="Tahoma"/>
              <a:buChar char="–"/>
            </a:pPr>
            <a:r>
              <a:rPr b="0" i="0" lang="en-US" sz="2400" u="none">
                <a:solidFill>
                  <a:schemeClr val="lt1"/>
                </a:solidFill>
                <a:latin typeface="Tahoma"/>
                <a:ea typeface="Tahoma"/>
                <a:cs typeface="Tahoma"/>
                <a:sym typeface="Tahoma"/>
              </a:rPr>
              <a:t>Had their daughters marry princes of the imperial family.</a:t>
            </a:r>
            <a:endParaRPr/>
          </a:p>
          <a:p>
            <a:pPr indent="-285750" lvl="1" marL="742950" rtl="0" algn="l">
              <a:lnSpc>
                <a:spcPct val="90000"/>
              </a:lnSpc>
              <a:spcBef>
                <a:spcPts val="480"/>
              </a:spcBef>
              <a:spcAft>
                <a:spcPts val="0"/>
              </a:spcAft>
              <a:buClr>
                <a:schemeClr val="lt1"/>
              </a:buClr>
              <a:buSzPts val="2400"/>
              <a:buFont typeface="Tahoma"/>
              <a:buChar char="–"/>
            </a:pPr>
            <a:r>
              <a:rPr b="0" i="0" lang="en-US" sz="2400" u="none">
                <a:solidFill>
                  <a:schemeClr val="lt1"/>
                </a:solidFill>
                <a:latin typeface="Tahoma"/>
                <a:ea typeface="Tahoma"/>
                <a:cs typeface="Tahoma"/>
                <a:sym typeface="Tahoma"/>
              </a:rPr>
              <a:t>Fujiwara leader would become a regent when a son was born.</a:t>
            </a:r>
            <a:endParaRPr/>
          </a:p>
          <a:p>
            <a:pPr indent="-285750" lvl="1" marL="742950" rtl="0" algn="l">
              <a:lnSpc>
                <a:spcPct val="90000"/>
              </a:lnSpc>
              <a:spcBef>
                <a:spcPts val="480"/>
              </a:spcBef>
              <a:spcAft>
                <a:spcPts val="0"/>
              </a:spcAft>
              <a:buClr>
                <a:schemeClr val="lt1"/>
              </a:buClr>
              <a:buSzPts val="2400"/>
              <a:buFont typeface="Tahoma"/>
              <a:buChar char="–"/>
            </a:pPr>
            <a:r>
              <a:rPr b="0" i="0" lang="en-US" sz="2400" u="none">
                <a:solidFill>
                  <a:schemeClr val="lt1"/>
                </a:solidFill>
                <a:latin typeface="Tahoma"/>
                <a:ea typeface="Tahoma"/>
                <a:cs typeface="Tahoma"/>
                <a:sym typeface="Tahoma"/>
              </a:rPr>
              <a:t>Fujiwara clan marked a shift in power; the government had less control.  Family in charge, not the emperor.  Contact with China ended.</a:t>
            </a:r>
            <a:endParaRPr/>
          </a:p>
          <a:p>
            <a:pPr indent="-160020" lvl="0" marL="342900" rtl="0" algn="l">
              <a:spcBef>
                <a:spcPts val="480"/>
              </a:spcBef>
              <a:spcAft>
                <a:spcPts val="0"/>
              </a:spcAft>
              <a:buSzPts val="2880"/>
              <a:buFont typeface="Tahoma"/>
              <a:buNone/>
            </a:pPr>
            <a:r>
              <a:t/>
            </a:r>
            <a:endParaRPr b="0" i="0" sz="2400" u="none">
              <a:solidFill>
                <a:schemeClr val="lt1"/>
              </a:solidFill>
              <a:latin typeface="Tahoma"/>
              <a:ea typeface="Tahoma"/>
              <a:cs typeface="Tahoma"/>
              <a:sym typeface="Tahoma"/>
            </a:endParaRPr>
          </a:p>
        </p:txBody>
      </p:sp>
      <p:pic>
        <p:nvPicPr>
          <p:cNvPr descr="fujiwara_jinnai_wedding" id="304" name="Google Shape;304;p44"/>
          <p:cNvPicPr preferRelativeResize="0"/>
          <p:nvPr/>
        </p:nvPicPr>
        <p:blipFill rotWithShape="1">
          <a:blip r:embed="rId3">
            <a:alphaModFix/>
          </a:blip>
          <a:srcRect b="0" l="0" r="0" t="0"/>
          <a:stretch/>
        </p:blipFill>
        <p:spPr>
          <a:xfrm>
            <a:off x="1828800" y="1371600"/>
            <a:ext cx="4583112" cy="4800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455"/>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animEffect filter="fade" transition="in">
                                      <p:cBhvr>
                                        <p:cTn dur="1000"/>
                                        <p:tgtEl>
                                          <p:spTgt spid="3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1" st="1"/>
                                            </p:txEl>
                                          </p:spTgt>
                                        </p:tgtEl>
                                        <p:attrNameLst>
                                          <p:attrName>style.visibility</p:attrName>
                                        </p:attrNameLst>
                                      </p:cBhvr>
                                      <p:to>
                                        <p:strVal val="visible"/>
                                      </p:to>
                                    </p:set>
                                    <p:animEffect filter="fade" transition="in">
                                      <p:cBhvr>
                                        <p:cTn dur="1000"/>
                                        <p:tgtEl>
                                          <p:spTgt spid="3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2" st="2"/>
                                            </p:txEl>
                                          </p:spTgt>
                                        </p:tgtEl>
                                        <p:attrNameLst>
                                          <p:attrName>style.visibility</p:attrName>
                                        </p:attrNameLst>
                                      </p:cBhvr>
                                      <p:to>
                                        <p:strVal val="visible"/>
                                      </p:to>
                                    </p:set>
                                    <p:animEffect filter="fade" transition="in">
                                      <p:cBhvr>
                                        <p:cTn dur="1000"/>
                                        <p:tgtEl>
                                          <p:spTgt spid="3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3" st="3"/>
                                            </p:txEl>
                                          </p:spTgt>
                                        </p:tgtEl>
                                        <p:attrNameLst>
                                          <p:attrName>style.visibility</p:attrName>
                                        </p:attrNameLst>
                                      </p:cBhvr>
                                      <p:to>
                                        <p:strVal val="visible"/>
                                      </p:to>
                                    </p:set>
                                    <p:animEffect filter="fade" transition="in">
                                      <p:cBhvr>
                                        <p:cTn dur="1000"/>
                                        <p:tgtEl>
                                          <p:spTgt spid="3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4" st="4"/>
                                            </p:txEl>
                                          </p:spTgt>
                                        </p:tgtEl>
                                        <p:attrNameLst>
                                          <p:attrName>style.visibility</p:attrName>
                                        </p:attrNameLst>
                                      </p:cBhvr>
                                      <p:to>
                                        <p:strVal val="visible"/>
                                      </p:to>
                                    </p:set>
                                    <p:animEffect filter="fade" transition="in">
                                      <p:cBhvr>
                                        <p:cTn dur="1000"/>
                                        <p:tgtEl>
                                          <p:spTgt spid="30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5" st="5"/>
                                            </p:txEl>
                                          </p:spTgt>
                                        </p:tgtEl>
                                        <p:attrNameLst>
                                          <p:attrName>style.visibility</p:attrName>
                                        </p:attrNameLst>
                                      </p:cBhvr>
                                      <p:to>
                                        <p:strVal val="visible"/>
                                      </p:to>
                                    </p:set>
                                    <p:animEffect filter="fade" transition="in">
                                      <p:cBhvr>
                                        <p:cTn dur="1000"/>
                                        <p:tgtEl>
                                          <p:spTgt spid="30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6" st="6"/>
                                            </p:txEl>
                                          </p:spTgt>
                                        </p:tgtEl>
                                        <p:attrNameLst>
                                          <p:attrName>style.visibility</p:attrName>
                                        </p:attrNameLst>
                                      </p:cBhvr>
                                      <p:to>
                                        <p:strVal val="visible"/>
                                      </p:to>
                                    </p:set>
                                    <p:animEffect filter="fade" transition="in">
                                      <p:cBhvr>
                                        <p:cTn dur="1000"/>
                                        <p:tgtEl>
                                          <p:spTgt spid="30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2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000"/>
              <a:buFont typeface="Tahoma"/>
              <a:buNone/>
            </a:pPr>
            <a:br>
              <a:rPr b="0" i="0" lang="en-US" sz="4000" u="none">
                <a:solidFill>
                  <a:schemeClr val="lt2"/>
                </a:solidFill>
                <a:latin typeface="Tahoma"/>
                <a:ea typeface="Tahoma"/>
                <a:cs typeface="Tahoma"/>
                <a:sym typeface="Tahoma"/>
              </a:rPr>
            </a:br>
            <a:br>
              <a:rPr b="0" i="0" lang="en-US" sz="4000" u="none">
                <a:solidFill>
                  <a:schemeClr val="lt2"/>
                </a:solidFill>
                <a:latin typeface="Tahoma"/>
                <a:ea typeface="Tahoma"/>
                <a:cs typeface="Tahoma"/>
                <a:sym typeface="Tahoma"/>
              </a:rPr>
            </a:br>
            <a:r>
              <a:rPr b="0" i="0" lang="en-US" sz="4000" u="none">
                <a:solidFill>
                  <a:schemeClr val="lt2"/>
                </a:solidFill>
                <a:latin typeface="Tahoma"/>
                <a:ea typeface="Tahoma"/>
                <a:cs typeface="Tahoma"/>
                <a:sym typeface="Tahoma"/>
              </a:rPr>
              <a:t>Japan emerged as a nation more than 1,500 years ago on a group of islands (an archipelago) near the coast of Asia.</a:t>
            </a:r>
            <a:endParaRPr/>
          </a:p>
        </p:txBody>
      </p:sp>
      <p:sp>
        <p:nvSpPr>
          <p:cNvPr id="120" name="Google Shape;120;p18"/>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99059" lvl="0" marL="342900" rtl="0" algn="l">
              <a:spcBef>
                <a:spcPts val="0"/>
              </a:spcBef>
              <a:spcAft>
                <a:spcPts val="0"/>
              </a:spcAft>
              <a:buSzPts val="3840"/>
              <a:buFont typeface="Tahoma"/>
              <a:buNone/>
            </a:pPr>
            <a:r>
              <a:t/>
            </a:r>
            <a:endParaRPr sz="3200">
              <a:solidFill>
                <a:schemeClr val="lt1"/>
              </a:solidFill>
              <a:latin typeface="Tahoma"/>
              <a:ea typeface="Tahoma"/>
              <a:cs typeface="Tahoma"/>
              <a:sym typeface="Tahoma"/>
            </a:endParaRPr>
          </a:p>
        </p:txBody>
      </p:sp>
      <p:pic>
        <p:nvPicPr>
          <p:cNvPr descr="Cloud-free_Japan_H_or" id="121" name="Google Shape;121;p18"/>
          <p:cNvPicPr preferRelativeResize="0"/>
          <p:nvPr/>
        </p:nvPicPr>
        <p:blipFill rotWithShape="1">
          <a:blip r:embed="rId3">
            <a:alphaModFix/>
          </a:blip>
          <a:srcRect b="0" l="0" r="0" t="0"/>
          <a:stretch/>
        </p:blipFill>
        <p:spPr>
          <a:xfrm>
            <a:off x="4914700" y="2223875"/>
            <a:ext cx="3194299" cy="4575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45"/>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Rival Clans Battle for Power</a:t>
            </a:r>
            <a:endParaRPr/>
          </a:p>
        </p:txBody>
      </p:sp>
      <p:sp>
        <p:nvSpPr>
          <p:cNvPr id="310" name="Google Shape;310;p45"/>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Outside clans resented the Fujiwara’s power.</a:t>
            </a:r>
            <a:endParaRPr/>
          </a:p>
          <a:p>
            <a:pPr indent="-342900" lvl="0" marL="342900" rtl="0" algn="l">
              <a:lnSpc>
                <a:spcPct val="100000"/>
              </a:lnSpc>
              <a:spcBef>
                <a:spcPts val="56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Clans began to raise their own armies.</a:t>
            </a:r>
            <a:endParaRPr/>
          </a:p>
          <a:p>
            <a:pPr indent="-285750" lvl="1" marL="742950" rtl="0" algn="l">
              <a:lnSpc>
                <a:spcPct val="100000"/>
              </a:lnSpc>
              <a:spcBef>
                <a:spcPts val="480"/>
              </a:spcBef>
              <a:spcAft>
                <a:spcPts val="0"/>
              </a:spcAft>
              <a:buClr>
                <a:schemeClr val="lt1"/>
              </a:buClr>
              <a:buSzPts val="2400"/>
              <a:buFont typeface="Tahoma"/>
              <a:buChar char="–"/>
            </a:pPr>
            <a:r>
              <a:rPr b="0" i="0" lang="en-US" sz="2400" u="none">
                <a:solidFill>
                  <a:schemeClr val="lt1"/>
                </a:solidFill>
                <a:latin typeface="Tahoma"/>
                <a:ea typeface="Tahoma"/>
                <a:cs typeface="Tahoma"/>
                <a:sym typeface="Tahoma"/>
              </a:rPr>
              <a:t>Armies faithful to their clans not the emperor.</a:t>
            </a:r>
            <a:endParaRPr/>
          </a:p>
          <a:p>
            <a:pPr indent="-342900" lvl="0" marL="342900" rtl="0" algn="l">
              <a:lnSpc>
                <a:spcPct val="100000"/>
              </a:lnSpc>
              <a:spcBef>
                <a:spcPts val="56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The most powerful clans were the Taira and Minamoto.  They worked together to overthrow the Fujiwara clan, but then turned against each other.  Power continued to shift between them.</a:t>
            </a:r>
            <a:endParaRPr/>
          </a:p>
          <a:p>
            <a:pPr indent="-129540" lvl="0" marL="342900" rtl="0" algn="l">
              <a:spcBef>
                <a:spcPts val="560"/>
              </a:spcBef>
              <a:spcAft>
                <a:spcPts val="0"/>
              </a:spcAft>
              <a:buSzPts val="3360"/>
              <a:buFont typeface="Tahoma"/>
              <a:buNone/>
            </a:pPr>
            <a:r>
              <a:t/>
            </a:r>
            <a:endParaRPr b="0" i="0" sz="2800" u="none">
              <a:solidFill>
                <a:schemeClr val="lt1"/>
              </a:solidFill>
              <a:latin typeface="Tahoma"/>
              <a:ea typeface="Tahoma"/>
              <a:cs typeface="Tahoma"/>
              <a:sym typeface="Tahoma"/>
            </a:endParaRPr>
          </a:p>
        </p:txBody>
      </p:sp>
      <p:pic>
        <p:nvPicPr>
          <p:cNvPr descr="350px-DanNoUra" id="311" name="Google Shape;311;p45"/>
          <p:cNvPicPr preferRelativeResize="0"/>
          <p:nvPr/>
        </p:nvPicPr>
        <p:blipFill rotWithShape="1">
          <a:blip r:embed="rId3">
            <a:alphaModFix/>
          </a:blip>
          <a:srcRect b="0" l="0" r="0" t="0"/>
          <a:stretch/>
        </p:blipFill>
        <p:spPr>
          <a:xfrm>
            <a:off x="838200" y="1905000"/>
            <a:ext cx="7296150" cy="3886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20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0" st="0"/>
                                            </p:txEl>
                                          </p:spTgt>
                                        </p:tgtEl>
                                        <p:attrNameLst>
                                          <p:attrName>style.visibility</p:attrName>
                                        </p:attrNameLst>
                                      </p:cBhvr>
                                      <p:to>
                                        <p:strVal val="visible"/>
                                      </p:to>
                                    </p:set>
                                    <p:animEffect filter="fade" transition="in">
                                      <p:cBhvr>
                                        <p:cTn dur="1000"/>
                                        <p:tgtEl>
                                          <p:spTgt spid="3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1" st="1"/>
                                            </p:txEl>
                                          </p:spTgt>
                                        </p:tgtEl>
                                        <p:attrNameLst>
                                          <p:attrName>style.visibility</p:attrName>
                                        </p:attrNameLst>
                                      </p:cBhvr>
                                      <p:to>
                                        <p:strVal val="visible"/>
                                      </p:to>
                                    </p:set>
                                    <p:animEffect filter="fade" transition="in">
                                      <p:cBhvr>
                                        <p:cTn dur="1000"/>
                                        <p:tgtEl>
                                          <p:spTgt spid="3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2" st="2"/>
                                            </p:txEl>
                                          </p:spTgt>
                                        </p:tgtEl>
                                        <p:attrNameLst>
                                          <p:attrName>style.visibility</p:attrName>
                                        </p:attrNameLst>
                                      </p:cBhvr>
                                      <p:to>
                                        <p:strVal val="visible"/>
                                      </p:to>
                                    </p:set>
                                    <p:animEffect filter="fade" transition="in">
                                      <p:cBhvr>
                                        <p:cTn dur="1000"/>
                                        <p:tgtEl>
                                          <p:spTgt spid="3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3" st="3"/>
                                            </p:txEl>
                                          </p:spTgt>
                                        </p:tgtEl>
                                        <p:attrNameLst>
                                          <p:attrName>style.visibility</p:attrName>
                                        </p:attrNameLst>
                                      </p:cBhvr>
                                      <p:to>
                                        <p:strVal val="visible"/>
                                      </p:to>
                                    </p:set>
                                    <p:animEffect filter="fade" transition="in">
                                      <p:cBhvr>
                                        <p:cTn dur="1000"/>
                                        <p:tgtEl>
                                          <p:spTgt spid="3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4" st="4"/>
                                            </p:txEl>
                                          </p:spTgt>
                                        </p:tgtEl>
                                        <p:attrNameLst>
                                          <p:attrName>style.visibility</p:attrName>
                                        </p:attrNameLst>
                                      </p:cBhvr>
                                      <p:to>
                                        <p:strVal val="visible"/>
                                      </p:to>
                                    </p:set>
                                    <p:animEffect filter="fade" transition="in">
                                      <p:cBhvr>
                                        <p:cTn dur="1000"/>
                                        <p:tgtEl>
                                          <p:spTgt spid="31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6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6"/>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The First Shogun</a:t>
            </a:r>
            <a:endParaRPr/>
          </a:p>
        </p:txBody>
      </p:sp>
      <p:sp>
        <p:nvSpPr>
          <p:cNvPr id="317" name="Google Shape;317;p46"/>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In 1185, Minamoto and Taira forces clashed at sea.  The winner was…</a:t>
            </a:r>
            <a:endParaRPr/>
          </a:p>
          <a:p>
            <a:pPr indent="-342900" lvl="0" marL="342900" rtl="0" algn="l">
              <a:lnSpc>
                <a:spcPct val="90000"/>
              </a:lnSpc>
              <a:spcBef>
                <a:spcPts val="640"/>
              </a:spcBef>
              <a:spcAft>
                <a:spcPts val="0"/>
              </a:spcAft>
              <a:buSzPts val="3840"/>
              <a:buFont typeface="Tahoma"/>
              <a:buNone/>
            </a:pPr>
            <a:r>
              <a:t/>
            </a:r>
            <a:endParaRPr b="0" i="0" sz="3200" u="none">
              <a:solidFill>
                <a:schemeClr val="lt1"/>
              </a:solidFill>
              <a:latin typeface="Tahoma"/>
              <a:ea typeface="Tahoma"/>
              <a:cs typeface="Tahoma"/>
              <a:sym typeface="Tahoma"/>
            </a:endParaRPr>
          </a:p>
          <a:p>
            <a:pPr indent="-342900" lvl="0" marL="342900" rtl="0" algn="l">
              <a:lnSpc>
                <a:spcPct val="90000"/>
              </a:lnSpc>
              <a:spcBef>
                <a:spcPts val="640"/>
              </a:spcBef>
              <a:spcAft>
                <a:spcPts val="0"/>
              </a:spcAft>
              <a:buSzPts val="3840"/>
              <a:buFont typeface="Tahoma"/>
              <a:buNone/>
            </a:pPr>
            <a:r>
              <a:t/>
            </a:r>
            <a:endParaRPr b="0" i="0" sz="3200" u="none">
              <a:solidFill>
                <a:schemeClr val="lt1"/>
              </a:solidFill>
              <a:latin typeface="Tahoma"/>
              <a:ea typeface="Tahoma"/>
              <a:cs typeface="Tahoma"/>
              <a:sym typeface="Tahoma"/>
            </a:endParaRPr>
          </a:p>
          <a:p>
            <a:pPr indent="-342900" lvl="0" marL="342900" rtl="0" algn="l">
              <a:lnSpc>
                <a:spcPct val="90000"/>
              </a:lnSpc>
              <a:spcBef>
                <a:spcPts val="640"/>
              </a:spcBef>
              <a:spcAft>
                <a:spcPts val="0"/>
              </a:spcAft>
              <a:buSzPts val="3840"/>
              <a:buFont typeface="Tahoma"/>
              <a:buNone/>
            </a:pPr>
            <a:r>
              <a:rPr b="0" i="0" lang="en-US" sz="3200" u="none">
                <a:solidFill>
                  <a:schemeClr val="lt1"/>
                </a:solidFill>
                <a:latin typeface="Tahoma"/>
                <a:ea typeface="Tahoma"/>
                <a:cs typeface="Tahoma"/>
                <a:sym typeface="Tahoma"/>
              </a:rPr>
              <a:t>…Minamoto Yoritomo – he became the most powerful man in Japan and earned the title of Shogun (supreme military commander).</a:t>
            </a:r>
            <a:endParaRPr/>
          </a:p>
        </p:txBody>
      </p:sp>
      <p:pic>
        <p:nvPicPr>
          <p:cNvPr descr="yoritomo" id="318" name="Google Shape;318;p46"/>
          <p:cNvPicPr preferRelativeResize="0"/>
          <p:nvPr/>
        </p:nvPicPr>
        <p:blipFill rotWithShape="1">
          <a:blip r:embed="rId3">
            <a:alphaModFix/>
          </a:blip>
          <a:srcRect b="0" l="0" r="0" t="0"/>
          <a:stretch/>
        </p:blipFill>
        <p:spPr>
          <a:xfrm>
            <a:off x="1828800" y="1447800"/>
            <a:ext cx="5086350" cy="5086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7"/>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A New Social Order</a:t>
            </a:r>
            <a:endParaRPr/>
          </a:p>
        </p:txBody>
      </p:sp>
      <p:sp>
        <p:nvSpPr>
          <p:cNvPr id="324" name="Google Shape;324;p47"/>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Life under the Shoguns was lawless and violent.</a:t>
            </a:r>
            <a:endParaRPr/>
          </a:p>
          <a:p>
            <a:pPr indent="-342900" lvl="0" marL="342900" rtl="0" algn="l">
              <a:lnSpc>
                <a:spcPct val="100000"/>
              </a:lnSpc>
              <a:spcBef>
                <a:spcPts val="56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Protection of the people became the responsibility of the Daimyo – local land-owning lords.</a:t>
            </a:r>
            <a:endParaRPr/>
          </a:p>
          <a:p>
            <a:pPr indent="-342900" lvl="0" marL="342900" rtl="0" algn="l">
              <a:lnSpc>
                <a:spcPct val="100000"/>
              </a:lnSpc>
              <a:spcBef>
                <a:spcPts val="56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He provided protection through a small army of Samurai (highly trained warriors).</a:t>
            </a:r>
            <a:endParaRPr/>
          </a:p>
          <a:p>
            <a:pPr indent="-342900" lvl="0" marL="342900" rtl="0" algn="l">
              <a:lnSpc>
                <a:spcPct val="100000"/>
              </a:lnSpc>
              <a:spcBef>
                <a:spcPts val="56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The above resulted in a social order known as feudalism.</a:t>
            </a:r>
            <a:endParaRPr/>
          </a:p>
        </p:txBody>
      </p:sp>
      <p:pic>
        <p:nvPicPr>
          <p:cNvPr descr="Shogun" id="325" name="Google Shape;325;p47"/>
          <p:cNvPicPr preferRelativeResize="0"/>
          <p:nvPr/>
        </p:nvPicPr>
        <p:blipFill rotWithShape="1">
          <a:blip r:embed="rId3">
            <a:alphaModFix/>
          </a:blip>
          <a:srcRect b="0" l="0" r="0" t="0"/>
          <a:stretch/>
        </p:blipFill>
        <p:spPr>
          <a:xfrm>
            <a:off x="228600" y="609600"/>
            <a:ext cx="2905125" cy="3943350"/>
          </a:xfrm>
          <a:prstGeom prst="rect">
            <a:avLst/>
          </a:prstGeom>
          <a:noFill/>
          <a:ln>
            <a:noFill/>
          </a:ln>
        </p:spPr>
      </p:pic>
      <p:pic>
        <p:nvPicPr>
          <p:cNvPr descr="daimyo" id="326" name="Google Shape;326;p47"/>
          <p:cNvPicPr preferRelativeResize="0"/>
          <p:nvPr/>
        </p:nvPicPr>
        <p:blipFill rotWithShape="1">
          <a:blip r:embed="rId4">
            <a:alphaModFix/>
          </a:blip>
          <a:srcRect b="0" l="0" r="0" t="0"/>
          <a:stretch/>
        </p:blipFill>
        <p:spPr>
          <a:xfrm>
            <a:off x="3352800" y="2286000"/>
            <a:ext cx="2628900" cy="3810000"/>
          </a:xfrm>
          <a:prstGeom prst="rect">
            <a:avLst/>
          </a:prstGeom>
          <a:noFill/>
          <a:ln>
            <a:noFill/>
          </a:ln>
        </p:spPr>
      </p:pic>
      <p:pic>
        <p:nvPicPr>
          <p:cNvPr descr="samurai" id="327" name="Google Shape;327;p47"/>
          <p:cNvPicPr preferRelativeResize="0"/>
          <p:nvPr/>
        </p:nvPicPr>
        <p:blipFill rotWithShape="1">
          <a:blip r:embed="rId5">
            <a:alphaModFix/>
          </a:blip>
          <a:srcRect b="0" l="0" r="0" t="0"/>
          <a:stretch/>
        </p:blipFill>
        <p:spPr>
          <a:xfrm>
            <a:off x="6477000" y="3505200"/>
            <a:ext cx="2295525" cy="3057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23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23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23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48"/>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000"/>
              <a:buFont typeface="Tahoma"/>
              <a:buNone/>
            </a:pPr>
            <a:r>
              <a:rPr b="0" i="0" lang="en-US" sz="4000" u="none">
                <a:solidFill>
                  <a:schemeClr val="lt2"/>
                </a:solidFill>
                <a:latin typeface="Tahoma"/>
                <a:ea typeface="Tahoma"/>
                <a:cs typeface="Tahoma"/>
                <a:sym typeface="Tahoma"/>
              </a:rPr>
              <a:t>Review Questions (After Reading the Section – Turn &amp; Talk)</a:t>
            </a:r>
            <a:endParaRPr/>
          </a:p>
        </p:txBody>
      </p:sp>
      <p:sp>
        <p:nvSpPr>
          <p:cNvPr id="333" name="Google Shape;333;p48"/>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609600" lvl="0" marL="609600" rtl="0" algn="l">
              <a:lnSpc>
                <a:spcPct val="80000"/>
              </a:lnSpc>
              <a:spcBef>
                <a:spcPts val="0"/>
              </a:spcBef>
              <a:spcAft>
                <a:spcPts val="0"/>
              </a:spcAft>
              <a:buClr>
                <a:schemeClr val="hlink"/>
              </a:buClr>
              <a:buSzPts val="2400"/>
              <a:buFont typeface="Tahoma"/>
              <a:buAutoNum type="arabicPeriod"/>
            </a:pPr>
            <a:r>
              <a:rPr b="0" i="0" lang="en-US" sz="2000" u="none">
                <a:solidFill>
                  <a:schemeClr val="lt1"/>
                </a:solidFill>
                <a:latin typeface="Tahoma"/>
                <a:ea typeface="Tahoma"/>
                <a:cs typeface="Tahoma"/>
                <a:sym typeface="Tahoma"/>
              </a:rPr>
              <a:t>What kind of leadership did Japan have around A.D. 700?</a:t>
            </a:r>
            <a:endParaRPr/>
          </a:p>
          <a:p>
            <a:pPr indent="-609600" lvl="0" marL="609600" rtl="0" algn="l">
              <a:lnSpc>
                <a:spcPct val="80000"/>
              </a:lnSpc>
              <a:spcBef>
                <a:spcPts val="400"/>
              </a:spcBef>
              <a:spcAft>
                <a:spcPts val="0"/>
              </a:spcAft>
              <a:buClr>
                <a:schemeClr val="hlink"/>
              </a:buClr>
              <a:buSzPts val="2400"/>
              <a:buFont typeface="Tahoma"/>
              <a:buAutoNum type="arabicPeriod"/>
            </a:pPr>
            <a:r>
              <a:rPr b="0" i="0" lang="en-US" sz="2000" u="none">
                <a:solidFill>
                  <a:schemeClr val="lt1"/>
                </a:solidFill>
                <a:latin typeface="Tahoma"/>
                <a:ea typeface="Tahoma"/>
                <a:cs typeface="Tahoma"/>
                <a:sym typeface="Tahoma"/>
              </a:rPr>
              <a:t>How did the Taika Reform strengthen the emperor's power?</a:t>
            </a:r>
            <a:endParaRPr/>
          </a:p>
          <a:p>
            <a:pPr indent="-609600" lvl="0" marL="609600" rtl="0" algn="l">
              <a:lnSpc>
                <a:spcPct val="80000"/>
              </a:lnSpc>
              <a:spcBef>
                <a:spcPts val="400"/>
              </a:spcBef>
              <a:spcAft>
                <a:spcPts val="0"/>
              </a:spcAft>
              <a:buClr>
                <a:schemeClr val="hlink"/>
              </a:buClr>
              <a:buSzPts val="2400"/>
              <a:buFont typeface="Tahoma"/>
              <a:buAutoNum type="arabicPeriod"/>
            </a:pPr>
            <a:r>
              <a:rPr b="0" i="0" lang="en-US" sz="2000" u="none">
                <a:solidFill>
                  <a:schemeClr val="lt1"/>
                </a:solidFill>
                <a:latin typeface="Tahoma"/>
                <a:ea typeface="Tahoma"/>
                <a:cs typeface="Tahoma"/>
                <a:sym typeface="Tahoma"/>
              </a:rPr>
              <a:t>How was the capital at Nara similar to the Chinese capital at Chang’an?</a:t>
            </a:r>
            <a:endParaRPr/>
          </a:p>
          <a:p>
            <a:pPr indent="-609600" lvl="0" marL="609600" rtl="0" algn="l">
              <a:lnSpc>
                <a:spcPct val="80000"/>
              </a:lnSpc>
              <a:spcBef>
                <a:spcPts val="400"/>
              </a:spcBef>
              <a:spcAft>
                <a:spcPts val="0"/>
              </a:spcAft>
              <a:buClr>
                <a:schemeClr val="hlink"/>
              </a:buClr>
              <a:buSzPts val="2400"/>
              <a:buFont typeface="Tahoma"/>
              <a:buAutoNum type="arabicPeriod"/>
            </a:pPr>
            <a:r>
              <a:rPr b="0" i="0" lang="en-US" sz="2000" u="none">
                <a:solidFill>
                  <a:schemeClr val="lt1"/>
                </a:solidFill>
                <a:latin typeface="Tahoma"/>
                <a:ea typeface="Tahoma"/>
                <a:cs typeface="Tahoma"/>
                <a:sym typeface="Tahoma"/>
              </a:rPr>
              <a:t>How was it different?</a:t>
            </a:r>
            <a:endParaRPr/>
          </a:p>
          <a:p>
            <a:pPr indent="-609600" lvl="0" marL="609600" rtl="0" algn="l">
              <a:lnSpc>
                <a:spcPct val="80000"/>
              </a:lnSpc>
              <a:spcBef>
                <a:spcPts val="400"/>
              </a:spcBef>
              <a:spcAft>
                <a:spcPts val="0"/>
              </a:spcAft>
              <a:buClr>
                <a:schemeClr val="hlink"/>
              </a:buClr>
              <a:buSzPts val="2400"/>
              <a:buFont typeface="Tahoma"/>
              <a:buAutoNum type="arabicPeriod"/>
            </a:pPr>
            <a:r>
              <a:rPr b="0" i="0" lang="en-US" sz="2000" u="none">
                <a:solidFill>
                  <a:schemeClr val="lt1"/>
                </a:solidFill>
                <a:latin typeface="Tahoma"/>
                <a:ea typeface="Tahoma"/>
                <a:cs typeface="Tahoma"/>
                <a:sym typeface="Tahoma"/>
              </a:rPr>
              <a:t>Why did the emperor Kammu move the capital to Keian-kyo?</a:t>
            </a:r>
            <a:endParaRPr/>
          </a:p>
          <a:p>
            <a:pPr indent="-609600" lvl="0" marL="609600" rtl="0" algn="l">
              <a:lnSpc>
                <a:spcPct val="80000"/>
              </a:lnSpc>
              <a:spcBef>
                <a:spcPts val="400"/>
              </a:spcBef>
              <a:spcAft>
                <a:spcPts val="0"/>
              </a:spcAft>
              <a:buClr>
                <a:schemeClr val="hlink"/>
              </a:buClr>
              <a:buSzPts val="2400"/>
              <a:buFont typeface="Tahoma"/>
              <a:buAutoNum type="arabicPeriod"/>
            </a:pPr>
            <a:r>
              <a:rPr b="0" i="0" lang="en-US" sz="2000" u="none">
                <a:solidFill>
                  <a:schemeClr val="lt1"/>
                </a:solidFill>
                <a:latin typeface="Tahoma"/>
                <a:ea typeface="Tahoma"/>
                <a:cs typeface="Tahoma"/>
                <a:sym typeface="Tahoma"/>
              </a:rPr>
              <a:t>How did the Fujiwara family lose power?</a:t>
            </a:r>
            <a:endParaRPr/>
          </a:p>
          <a:p>
            <a:pPr indent="-609600" lvl="0" marL="609600" rtl="0" algn="l">
              <a:lnSpc>
                <a:spcPct val="80000"/>
              </a:lnSpc>
              <a:spcBef>
                <a:spcPts val="400"/>
              </a:spcBef>
              <a:spcAft>
                <a:spcPts val="0"/>
              </a:spcAft>
              <a:buClr>
                <a:schemeClr val="hlink"/>
              </a:buClr>
              <a:buSzPts val="2400"/>
              <a:buFont typeface="Tahoma"/>
              <a:buAutoNum type="arabicPeriod"/>
            </a:pPr>
            <a:r>
              <a:rPr b="0" i="0" lang="en-US" sz="2000" u="none">
                <a:solidFill>
                  <a:schemeClr val="lt1"/>
                </a:solidFill>
                <a:latin typeface="Tahoma"/>
                <a:ea typeface="Tahoma"/>
                <a:cs typeface="Tahoma"/>
                <a:sym typeface="Tahoma"/>
              </a:rPr>
              <a:t>How did Minamoto Yoritomo change the meaning of Shogun?</a:t>
            </a:r>
            <a:endParaRPr/>
          </a:p>
          <a:p>
            <a:pPr indent="-609600" lvl="0" marL="609600" rtl="0" algn="l">
              <a:lnSpc>
                <a:spcPct val="80000"/>
              </a:lnSpc>
              <a:spcBef>
                <a:spcPts val="400"/>
              </a:spcBef>
              <a:spcAft>
                <a:spcPts val="0"/>
              </a:spcAft>
              <a:buClr>
                <a:schemeClr val="hlink"/>
              </a:buClr>
              <a:buSzPts val="2400"/>
              <a:buFont typeface="Tahoma"/>
              <a:buAutoNum type="arabicPeriod"/>
            </a:pPr>
            <a:r>
              <a:rPr b="0" i="0" lang="en-US" sz="2000" u="none">
                <a:solidFill>
                  <a:schemeClr val="lt1"/>
                </a:solidFill>
                <a:latin typeface="Tahoma"/>
                <a:ea typeface="Tahoma"/>
                <a:cs typeface="Tahoma"/>
                <a:sym typeface="Tahoma"/>
              </a:rPr>
              <a:t>How did the rise of the Fujiwara represent a shift of power in Japan?</a:t>
            </a:r>
            <a:endParaRPr/>
          </a:p>
          <a:p>
            <a:pPr indent="-609600" lvl="0" marL="609600" rtl="0" algn="l">
              <a:lnSpc>
                <a:spcPct val="80000"/>
              </a:lnSpc>
              <a:spcBef>
                <a:spcPts val="400"/>
              </a:spcBef>
              <a:spcAft>
                <a:spcPts val="0"/>
              </a:spcAft>
              <a:buClr>
                <a:schemeClr val="hlink"/>
              </a:buClr>
              <a:buSzPts val="2400"/>
              <a:buFont typeface="Tahoma"/>
              <a:buAutoNum type="arabicPeriod"/>
            </a:pPr>
            <a:r>
              <a:rPr b="0" i="0" lang="en-US" sz="2000" u="none">
                <a:solidFill>
                  <a:schemeClr val="lt1"/>
                </a:solidFill>
                <a:latin typeface="Tahoma"/>
                <a:ea typeface="Tahoma"/>
                <a:cs typeface="Tahoma"/>
                <a:sym typeface="Tahoma"/>
              </a:rPr>
              <a:t>How did this shift eventually give rise to feudalism?</a:t>
            </a:r>
            <a:endParaRPr/>
          </a:p>
          <a:p>
            <a:pPr indent="-609600" lvl="0" marL="609600" rtl="0" algn="l">
              <a:lnSpc>
                <a:spcPct val="80000"/>
              </a:lnSpc>
              <a:spcBef>
                <a:spcPts val="400"/>
              </a:spcBef>
              <a:spcAft>
                <a:spcPts val="0"/>
              </a:spcAft>
              <a:buClr>
                <a:schemeClr val="hlink"/>
              </a:buClr>
              <a:buSzPts val="2400"/>
              <a:buFont typeface="Tahoma"/>
              <a:buAutoNum type="arabicPeriod"/>
            </a:pPr>
            <a:r>
              <a:rPr b="0" i="0" lang="en-US" sz="2000" u="none">
                <a:solidFill>
                  <a:schemeClr val="lt1"/>
                </a:solidFill>
                <a:latin typeface="Tahoma"/>
                <a:ea typeface="Tahoma"/>
                <a:cs typeface="Tahoma"/>
                <a:sym typeface="Tahoma"/>
              </a:rPr>
              <a:t>Section Focus Question (Stop &amp; Jot):  Why did the power of the emperor decline and feudal society develop in Japan?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49"/>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Chapter Focus Question:</a:t>
            </a:r>
            <a:endParaRPr/>
          </a:p>
        </p:txBody>
      </p:sp>
      <p:sp>
        <p:nvSpPr>
          <p:cNvPr id="339" name="Google Shape;339;p49"/>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So, how did Japan’s island location enable it to develop its own unique culture?</a:t>
            </a:r>
            <a:endParaRPr/>
          </a:p>
          <a:p>
            <a:pPr indent="-99059" lvl="0" marL="342900" rtl="0" algn="l">
              <a:spcBef>
                <a:spcPts val="640"/>
              </a:spcBef>
              <a:spcAft>
                <a:spcPts val="0"/>
              </a:spcAft>
              <a:buSzPts val="3840"/>
              <a:buFont typeface="Tahoma"/>
              <a:buNone/>
            </a:pPr>
            <a:r>
              <a:t/>
            </a:r>
            <a:endParaRPr b="0" i="0" sz="3200" u="none">
              <a:solidFill>
                <a:schemeClr val="lt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0" st="0"/>
                                            </p:txEl>
                                          </p:spTgt>
                                        </p:tgtEl>
                                        <p:attrNameLst>
                                          <p:attrName>style.visibility</p:attrName>
                                        </p:attrNameLst>
                                      </p:cBhvr>
                                      <p:to>
                                        <p:strVal val="visible"/>
                                      </p:to>
                                    </p:set>
                                    <p:animEffect filter="fade" transition="in">
                                      <p:cBhvr>
                                        <p:cTn dur="1000"/>
                                        <p:tgtEl>
                                          <p:spTgt spid="3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1" st="1"/>
                                            </p:txEl>
                                          </p:spTgt>
                                        </p:tgtEl>
                                        <p:attrNameLst>
                                          <p:attrName>style.visibility</p:attrName>
                                        </p:attrNameLst>
                                      </p:cBhvr>
                                      <p:to>
                                        <p:strVal val="visible"/>
                                      </p:to>
                                    </p:set>
                                    <p:animEffect filter="fade" transition="in">
                                      <p:cBhvr>
                                        <p:cTn dur="1000"/>
                                        <p:tgtEl>
                                          <p:spTgt spid="33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Japan - Nippon</a:t>
            </a:r>
            <a:endParaRPr/>
          </a:p>
        </p:txBody>
      </p:sp>
      <p:sp>
        <p:nvSpPr>
          <p:cNvPr id="127" name="Google Shape;127;p19"/>
          <p:cNvSpPr txBox="1"/>
          <p:nvPr>
            <p:ph idx="1" type="body"/>
          </p:nvPr>
        </p:nvSpPr>
        <p:spPr>
          <a:xfrm>
            <a:off x="457200" y="1905000"/>
            <a:ext cx="4038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“Land of the Rising Sun”</a:t>
            </a:r>
            <a:endParaRPr/>
          </a:p>
          <a:p>
            <a:pPr indent="-285750" lvl="1" marL="742950" rtl="0" algn="l">
              <a:lnSpc>
                <a:spcPct val="100000"/>
              </a:lnSpc>
              <a:spcBef>
                <a:spcPts val="480"/>
              </a:spcBef>
              <a:spcAft>
                <a:spcPts val="0"/>
              </a:spcAft>
              <a:buClr>
                <a:schemeClr val="lt1"/>
              </a:buClr>
              <a:buSzPts val="2400"/>
              <a:buFont typeface="Tahoma"/>
              <a:buChar char="–"/>
            </a:pPr>
            <a:r>
              <a:rPr b="0" i="0" lang="en-US" sz="2400" u="none">
                <a:solidFill>
                  <a:schemeClr val="lt1"/>
                </a:solidFill>
                <a:latin typeface="Tahoma"/>
                <a:ea typeface="Tahoma"/>
                <a:cs typeface="Tahoma"/>
                <a:sym typeface="Tahoma"/>
              </a:rPr>
              <a:t>Four large islands and thousands of smaller ones.</a:t>
            </a:r>
            <a:endParaRPr/>
          </a:p>
          <a:p>
            <a:pPr indent="-285750" lvl="1" marL="742950" rtl="0" algn="l">
              <a:lnSpc>
                <a:spcPct val="100000"/>
              </a:lnSpc>
              <a:spcBef>
                <a:spcPts val="480"/>
              </a:spcBef>
              <a:spcAft>
                <a:spcPts val="0"/>
              </a:spcAft>
              <a:buClr>
                <a:schemeClr val="lt1"/>
              </a:buClr>
              <a:buSzPts val="2400"/>
              <a:buFont typeface="Tahoma"/>
              <a:buChar char="–"/>
            </a:pPr>
            <a:r>
              <a:rPr b="0" i="0" lang="en-US" sz="2400" u="none">
                <a:solidFill>
                  <a:schemeClr val="lt1"/>
                </a:solidFill>
                <a:latin typeface="Tahoma"/>
                <a:ea typeface="Tahoma"/>
                <a:cs typeface="Tahoma"/>
                <a:sym typeface="Tahoma"/>
              </a:rPr>
              <a:t>Honshu is the main island.</a:t>
            </a:r>
            <a:endParaRPr/>
          </a:p>
          <a:p>
            <a:pPr indent="-285750" lvl="1" marL="742950" rtl="0" algn="l">
              <a:lnSpc>
                <a:spcPct val="100000"/>
              </a:lnSpc>
              <a:spcBef>
                <a:spcPts val="480"/>
              </a:spcBef>
              <a:spcAft>
                <a:spcPts val="0"/>
              </a:spcAft>
              <a:buClr>
                <a:schemeClr val="lt1"/>
              </a:buClr>
              <a:buSzPts val="2400"/>
              <a:buFont typeface="Tahoma"/>
              <a:buChar char="–"/>
            </a:pPr>
            <a:r>
              <a:rPr b="0" i="0" lang="en-US" sz="2400" u="none">
                <a:solidFill>
                  <a:schemeClr val="lt1"/>
                </a:solidFill>
                <a:latin typeface="Tahoma"/>
                <a:ea typeface="Tahoma"/>
                <a:cs typeface="Tahoma"/>
                <a:sym typeface="Tahoma"/>
              </a:rPr>
              <a:t>Total land area is about the size of California.</a:t>
            </a:r>
            <a:endParaRPr/>
          </a:p>
        </p:txBody>
      </p:sp>
      <p:pic>
        <p:nvPicPr>
          <p:cNvPr descr="21" id="128" name="Google Shape;128;p19"/>
          <p:cNvPicPr preferRelativeResize="0"/>
          <p:nvPr>
            <p:ph idx="1" type="body"/>
          </p:nvPr>
        </p:nvPicPr>
        <p:blipFill rotWithShape="1">
          <a:blip r:embed="rId3">
            <a:alphaModFix/>
          </a:blip>
          <a:srcRect b="0" l="0" r="0" t="0"/>
          <a:stretch/>
        </p:blipFill>
        <p:spPr>
          <a:xfrm>
            <a:off x="4495800" y="1752600"/>
            <a:ext cx="4198937" cy="34750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2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Effect filter="fade" transition="in">
                                      <p:cBhvr>
                                        <p:cTn dur="500"/>
                                        <p:tgtEl>
                                          <p:spTgt spid="1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animEffect filter="fade" transition="in">
                                      <p:cBhvr>
                                        <p:cTn dur="500"/>
                                        <p:tgtEl>
                                          <p:spTgt spid="1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animEffect filter="fade" transition="in">
                                      <p:cBhvr>
                                        <p:cTn dur="500"/>
                                        <p:tgtEl>
                                          <p:spTgt spid="1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animEffect filter="fade" transition="in">
                                      <p:cBhvr>
                                        <p:cTn dur="500"/>
                                        <p:tgtEl>
                                          <p:spTgt spid="1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2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Climate</a:t>
            </a:r>
            <a:endParaRPr/>
          </a:p>
        </p:txBody>
      </p:sp>
      <p:sp>
        <p:nvSpPr>
          <p:cNvPr id="134" name="Google Shape;134;p20"/>
          <p:cNvSpPr txBox="1"/>
          <p:nvPr>
            <p:ph idx="1" type="body"/>
          </p:nvPr>
        </p:nvSpPr>
        <p:spPr>
          <a:xfrm>
            <a:off x="457200" y="1905000"/>
            <a:ext cx="4038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The northernmost island, Hokkaido has much snowfall.</a:t>
            </a:r>
            <a:endParaRPr/>
          </a:p>
          <a:p>
            <a:pPr indent="-129540" lvl="0" marL="342900" rtl="0" algn="l">
              <a:lnSpc>
                <a:spcPct val="100000"/>
              </a:lnSpc>
              <a:spcBef>
                <a:spcPts val="560"/>
              </a:spcBef>
              <a:spcAft>
                <a:spcPts val="0"/>
              </a:spcAft>
              <a:buClr>
                <a:schemeClr val="hlink"/>
              </a:buClr>
              <a:buSzPts val="3360"/>
              <a:buFont typeface="Tahoma"/>
              <a:buNone/>
            </a:pPr>
            <a:r>
              <a:t/>
            </a:r>
            <a:endParaRPr b="0" i="0" sz="2800" u="none">
              <a:solidFill>
                <a:schemeClr val="lt1"/>
              </a:solidFill>
              <a:latin typeface="Tahoma"/>
              <a:ea typeface="Tahoma"/>
              <a:cs typeface="Tahoma"/>
              <a:sym typeface="Tahoma"/>
            </a:endParaRPr>
          </a:p>
          <a:p>
            <a:pPr indent="-129540" lvl="0" marL="342900" rtl="0" algn="l">
              <a:lnSpc>
                <a:spcPct val="100000"/>
              </a:lnSpc>
              <a:spcBef>
                <a:spcPts val="560"/>
              </a:spcBef>
              <a:spcAft>
                <a:spcPts val="0"/>
              </a:spcAft>
              <a:buClr>
                <a:schemeClr val="hlink"/>
              </a:buClr>
              <a:buSzPts val="3360"/>
              <a:buFont typeface="Tahoma"/>
              <a:buNone/>
            </a:pPr>
            <a:r>
              <a:t/>
            </a:r>
            <a:endParaRPr b="0" i="0" sz="2800" u="none">
              <a:solidFill>
                <a:schemeClr val="lt1"/>
              </a:solidFill>
              <a:latin typeface="Tahoma"/>
              <a:ea typeface="Tahoma"/>
              <a:cs typeface="Tahoma"/>
              <a:sym typeface="Tahoma"/>
            </a:endParaRPr>
          </a:p>
          <a:p>
            <a:pPr indent="-342900" lvl="0" marL="342900" rtl="0" algn="l">
              <a:lnSpc>
                <a:spcPct val="100000"/>
              </a:lnSpc>
              <a:spcBef>
                <a:spcPts val="560"/>
              </a:spcBef>
              <a:spcAft>
                <a:spcPts val="0"/>
              </a:spcAft>
              <a:buSzPts val="3360"/>
              <a:buFont typeface="Tahoma"/>
              <a:buNone/>
            </a:pPr>
            <a:r>
              <a:t/>
            </a:r>
            <a:endParaRPr b="0" i="0" sz="2800" u="none">
              <a:solidFill>
                <a:schemeClr val="lt1"/>
              </a:solidFill>
              <a:latin typeface="Tahoma"/>
              <a:ea typeface="Tahoma"/>
              <a:cs typeface="Tahoma"/>
              <a:sym typeface="Tahoma"/>
            </a:endParaRPr>
          </a:p>
          <a:p>
            <a:pPr indent="-342900" lvl="0" marL="342900" rtl="0" algn="l">
              <a:lnSpc>
                <a:spcPct val="100000"/>
              </a:lnSpc>
              <a:spcBef>
                <a:spcPts val="56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The southern island of Kyushu is tropical.</a:t>
            </a:r>
            <a:endParaRPr/>
          </a:p>
        </p:txBody>
      </p:sp>
      <p:pic>
        <p:nvPicPr>
          <p:cNvPr descr="MBP_Hokkaido_Winter_Workshop_2008_20080129_5272" id="135" name="Google Shape;135;p20"/>
          <p:cNvPicPr preferRelativeResize="0"/>
          <p:nvPr>
            <p:ph idx="1" type="body"/>
          </p:nvPr>
        </p:nvPicPr>
        <p:blipFill rotWithShape="1">
          <a:blip r:embed="rId3">
            <a:alphaModFix/>
          </a:blip>
          <a:srcRect b="0" l="0" r="0" t="0"/>
          <a:stretch/>
        </p:blipFill>
        <p:spPr>
          <a:xfrm>
            <a:off x="4495800" y="838200"/>
            <a:ext cx="3608387" cy="2625725"/>
          </a:xfrm>
          <a:prstGeom prst="rect">
            <a:avLst/>
          </a:prstGeom>
          <a:noFill/>
          <a:ln>
            <a:noFill/>
          </a:ln>
        </p:spPr>
      </p:pic>
      <p:pic>
        <p:nvPicPr>
          <p:cNvPr descr="Japan_Kyushu_64" id="136" name="Google Shape;136;p20"/>
          <p:cNvPicPr preferRelativeResize="0"/>
          <p:nvPr>
            <p:ph idx="2" type="body"/>
          </p:nvPr>
        </p:nvPicPr>
        <p:blipFill rotWithShape="1">
          <a:blip r:embed="rId4">
            <a:alphaModFix/>
          </a:blip>
          <a:srcRect b="0" l="0" r="0" t="0"/>
          <a:stretch/>
        </p:blipFill>
        <p:spPr>
          <a:xfrm>
            <a:off x="4953000" y="3810000"/>
            <a:ext cx="2705100" cy="2705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23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Effect filter="fade" transition="in">
                                      <p:cBhvr>
                                        <p:cTn dur="500"/>
                                        <p:tgtEl>
                                          <p:spTgt spid="1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animEffect filter="fade" transition="in">
                                      <p:cBhvr>
                                        <p:cTn dur="500"/>
                                        <p:tgtEl>
                                          <p:spTgt spid="1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animEffect filter="fade" transition="in">
                                      <p:cBhvr>
                                        <p:cTn dur="500"/>
                                        <p:tgtEl>
                                          <p:spTgt spid="1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animEffect filter="fade" transition="in">
                                      <p:cBhvr>
                                        <p:cTn dur="500"/>
                                        <p:tgtEl>
                                          <p:spTgt spid="13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4" st="4"/>
                                            </p:txEl>
                                          </p:spTgt>
                                        </p:tgtEl>
                                        <p:attrNameLst>
                                          <p:attrName>style.visibility</p:attrName>
                                        </p:attrNameLst>
                                      </p:cBhvr>
                                      <p:to>
                                        <p:strVal val="visible"/>
                                      </p:to>
                                    </p:set>
                                    <p:animEffect filter="fade" transition="in">
                                      <p:cBhvr>
                                        <p:cTn dur="500"/>
                                        <p:tgtEl>
                                          <p:spTgt spid="13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Mt. Fuji (Fujiyama)</a:t>
            </a:r>
            <a:endParaRPr/>
          </a:p>
        </p:txBody>
      </p:sp>
      <p:sp>
        <p:nvSpPr>
          <p:cNvPr id="142" name="Google Shape;142;p21"/>
          <p:cNvSpPr txBox="1"/>
          <p:nvPr>
            <p:ph idx="1" type="body"/>
          </p:nvPr>
        </p:nvSpPr>
        <p:spPr>
          <a:xfrm>
            <a:off x="457200" y="1905000"/>
            <a:ext cx="4038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360"/>
              <a:buFont typeface="Tahoma"/>
              <a:buChar char="•"/>
            </a:pPr>
            <a:r>
              <a:rPr b="0" i="0" lang="en-US" sz="2800" u="none">
                <a:solidFill>
                  <a:schemeClr val="lt1"/>
                </a:solidFill>
                <a:latin typeface="Tahoma"/>
                <a:ea typeface="Tahoma"/>
                <a:cs typeface="Tahoma"/>
                <a:sym typeface="Tahoma"/>
              </a:rPr>
              <a:t>Highest Peak (12,000 feet about sea level)</a:t>
            </a:r>
            <a:endParaRPr/>
          </a:p>
        </p:txBody>
      </p:sp>
      <p:pic>
        <p:nvPicPr>
          <p:cNvPr descr="mt%20fuji" id="143" name="Google Shape;143;p21"/>
          <p:cNvPicPr preferRelativeResize="0"/>
          <p:nvPr>
            <p:ph idx="1" type="body"/>
          </p:nvPr>
        </p:nvPicPr>
        <p:blipFill rotWithShape="1">
          <a:blip r:embed="rId3">
            <a:alphaModFix/>
          </a:blip>
          <a:srcRect b="0" l="0" r="0" t="0"/>
          <a:stretch/>
        </p:blipFill>
        <p:spPr>
          <a:xfrm>
            <a:off x="1295400" y="2971800"/>
            <a:ext cx="6934200" cy="37671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455"/>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Effect filter="fade" transition="in">
                                      <p:cBhvr>
                                        <p:cTn dur="1000"/>
                                        <p:tgtEl>
                                          <p:spTgt spid="1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The Ring of Fire</a:t>
            </a:r>
            <a:endParaRPr/>
          </a:p>
        </p:txBody>
      </p:sp>
      <p:sp>
        <p:nvSpPr>
          <p:cNvPr id="149" name="Google Shape;149;p22"/>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Japan sit between two plates.  These plates beneath Japan are constantly pushing against one another. Whenever one moves, there is an earthquake.  </a:t>
            </a:r>
            <a:endParaRPr/>
          </a:p>
          <a:p>
            <a:pPr indent="-342900" lvl="0" marL="342900" rtl="0" algn="l">
              <a:lnSpc>
                <a:spcPct val="100000"/>
              </a:lnSpc>
              <a:spcBef>
                <a:spcPts val="64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Japan is a part of the Ring of Fire, a region of volcanoes and earthquakes that circle the Pacific Ocean.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6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600"/>
                                        <p:tgtEl>
                                          <p:spTgt spid="1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animEffect filter="fade" transition="in">
                                      <p:cBhvr>
                                        <p:cTn dur="600"/>
                                        <p:tgtEl>
                                          <p:spTgt spid="14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457200" y="292100"/>
            <a:ext cx="8229600" cy="138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23"/>
          <p:cNvSpPr txBox="1"/>
          <p:nvPr>
            <p:ph idx="1" type="body"/>
          </p:nvPr>
        </p:nvSpPr>
        <p:spPr>
          <a:xfrm>
            <a:off x="457200" y="1905000"/>
            <a:ext cx="82296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descr="ring-of-fire-plates" id="156" name="Google Shape;156;p23"/>
          <p:cNvPicPr preferRelativeResize="0"/>
          <p:nvPr/>
        </p:nvPicPr>
        <p:blipFill rotWithShape="1">
          <a:blip r:embed="rId3">
            <a:alphaModFix/>
          </a:blip>
          <a:srcRect b="0" l="0" r="0" t="0"/>
          <a:stretch/>
        </p:blipFill>
        <p:spPr>
          <a:xfrm>
            <a:off x="685800" y="228600"/>
            <a:ext cx="7810500" cy="63547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457200" y="292100"/>
            <a:ext cx="8229600" cy="1384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Japan and Its Neighbors</a:t>
            </a:r>
            <a:endParaRPr/>
          </a:p>
        </p:txBody>
      </p:sp>
      <p:sp>
        <p:nvSpPr>
          <p:cNvPr id="162" name="Google Shape;162;p24"/>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Korea is separated from Japan by more than 200 miles of ocean.  </a:t>
            </a:r>
            <a:endParaRPr/>
          </a:p>
          <a:p>
            <a:pPr indent="-342900" lvl="0" marL="342900" rtl="0" algn="l">
              <a:lnSpc>
                <a:spcPct val="100000"/>
              </a:lnSpc>
              <a:spcBef>
                <a:spcPts val="64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China is even farther away.</a:t>
            </a:r>
            <a:endParaRPr/>
          </a:p>
          <a:p>
            <a:pPr indent="-99059" lvl="0" marL="342900" rtl="0" algn="l">
              <a:lnSpc>
                <a:spcPct val="100000"/>
              </a:lnSpc>
              <a:spcBef>
                <a:spcPts val="640"/>
              </a:spcBef>
              <a:spcAft>
                <a:spcPts val="0"/>
              </a:spcAft>
              <a:buClr>
                <a:schemeClr val="hlink"/>
              </a:buClr>
              <a:buSzPts val="3840"/>
              <a:buFont typeface="Tahoma"/>
              <a:buNone/>
            </a:pPr>
            <a:r>
              <a:t/>
            </a:r>
            <a:endParaRPr b="0" i="0" sz="3200" u="none">
              <a:solidFill>
                <a:schemeClr val="lt1"/>
              </a:solidFill>
              <a:latin typeface="Tahoma"/>
              <a:ea typeface="Tahoma"/>
              <a:cs typeface="Tahoma"/>
              <a:sym typeface="Tahoma"/>
            </a:endParaRPr>
          </a:p>
          <a:p>
            <a:pPr indent="-99059" lvl="0" marL="342900" rtl="0" algn="l">
              <a:lnSpc>
                <a:spcPct val="100000"/>
              </a:lnSpc>
              <a:spcBef>
                <a:spcPts val="640"/>
              </a:spcBef>
              <a:spcAft>
                <a:spcPts val="0"/>
              </a:spcAft>
              <a:buClr>
                <a:schemeClr val="hlink"/>
              </a:buClr>
              <a:buSzPts val="3840"/>
              <a:buFont typeface="Tahoma"/>
              <a:buNone/>
            </a:pPr>
            <a:r>
              <a:t/>
            </a:r>
            <a:endParaRPr b="0" i="0" sz="3200" u="none">
              <a:solidFill>
                <a:schemeClr val="lt1"/>
              </a:solidFill>
              <a:latin typeface="Tahoma"/>
              <a:ea typeface="Tahoma"/>
              <a:cs typeface="Tahoma"/>
              <a:sym typeface="Tahoma"/>
            </a:endParaRPr>
          </a:p>
          <a:p>
            <a:pPr indent="-342900" lvl="0" marL="342900" rtl="0" algn="l">
              <a:lnSpc>
                <a:spcPct val="100000"/>
              </a:lnSpc>
              <a:spcBef>
                <a:spcPts val="640"/>
              </a:spcBef>
              <a:spcAft>
                <a:spcPts val="0"/>
              </a:spcAft>
              <a:buClr>
                <a:schemeClr val="hlink"/>
              </a:buClr>
              <a:buSzPts val="3840"/>
              <a:buFont typeface="Tahoma"/>
              <a:buChar char="•"/>
            </a:pPr>
            <a:r>
              <a:rPr b="0" i="0" lang="en-US" sz="3200" u="none">
                <a:solidFill>
                  <a:schemeClr val="lt1"/>
                </a:solidFill>
                <a:latin typeface="Tahoma"/>
                <a:ea typeface="Tahoma"/>
                <a:cs typeface="Tahoma"/>
                <a:sym typeface="Tahoma"/>
              </a:rPr>
              <a:t>These distances discourage contact.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20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2000"/>
                                        <p:tgtEl>
                                          <p:spTgt spid="1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2000"/>
                                        <p:tgtEl>
                                          <p:spTgt spid="1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3" st="3"/>
                                            </p:txEl>
                                          </p:spTgt>
                                        </p:tgtEl>
                                        <p:attrNameLst>
                                          <p:attrName>style.visibility</p:attrName>
                                        </p:attrNameLst>
                                      </p:cBhvr>
                                      <p:to>
                                        <p:strVal val="visible"/>
                                      </p:to>
                                    </p:set>
                                    <p:animEffect filter="fade" transition="in">
                                      <p:cBhvr>
                                        <p:cTn dur="2000"/>
                                        <p:tgtEl>
                                          <p:spTgt spid="1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4" st="4"/>
                                            </p:txEl>
                                          </p:spTgt>
                                        </p:tgtEl>
                                        <p:attrNameLst>
                                          <p:attrName>style.visibility</p:attrName>
                                        </p:attrNameLst>
                                      </p:cBhvr>
                                      <p:to>
                                        <p:strVal val="visible"/>
                                      </p:to>
                                    </p:set>
                                    <p:animEffect filter="fade" transition="in">
                                      <p:cBhvr>
                                        <p:cTn dur="2000"/>
                                        <p:tgtEl>
                                          <p:spTgt spid="16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