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Arial Black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Black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2"/>
          <p:cNvGrpSpPr/>
          <p:nvPr/>
        </p:nvGrpSpPr>
        <p:grpSpPr>
          <a:xfrm>
            <a:off x="2011356" y="245521"/>
            <a:ext cx="6896106" cy="5452403"/>
            <a:chOff x="1267" y="155"/>
            <a:chExt cx="4344" cy="3435"/>
          </a:xfrm>
        </p:grpSpPr>
        <p:grpSp>
          <p:nvGrpSpPr>
            <p:cNvPr id="148" name="Google Shape;148;p2"/>
            <p:cNvGrpSpPr/>
            <p:nvPr/>
          </p:nvGrpSpPr>
          <p:grpSpPr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49" name="Google Shape;149;p2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2"/>
            <p:cNvGrpSpPr/>
            <p:nvPr/>
          </p:nvGrpSpPr>
          <p:grpSpPr>
            <a:xfrm>
              <a:off x="1267" y="155"/>
              <a:ext cx="4344" cy="3435"/>
              <a:chOff x="-59" y="-42"/>
              <a:chExt cx="5592" cy="4422"/>
            </a:xfrm>
          </p:grpSpPr>
          <p:grpSp>
            <p:nvGrpSpPr>
              <p:cNvPr id="152" name="Google Shape;152;p2"/>
              <p:cNvGrpSpPr/>
              <p:nvPr/>
            </p:nvGrpSpPr>
            <p:grpSpPr>
              <a:xfrm>
                <a:off x="-59" y="-42"/>
                <a:ext cx="5588" cy="4422"/>
                <a:chOff x="-59" y="-42"/>
                <a:chExt cx="5588" cy="4422"/>
              </a:xfrm>
            </p:grpSpPr>
            <p:grpSp>
              <p:nvGrpSpPr>
                <p:cNvPr id="153" name="Google Shape;153;p2"/>
                <p:cNvGrpSpPr/>
                <p:nvPr/>
              </p:nvGrpSpPr>
              <p:grpSpPr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54" name="Google Shape;154;p2"/>
                  <p:cNvSpPr/>
                  <p:nvPr/>
                </p:nvSpPr>
                <p:spPr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lt2"/>
                      </a:gs>
                      <a:gs pos="100000">
                        <a:schemeClr val="lt1"/>
                      </a:gs>
                    </a:gsLst>
                    <a:path path="circle">
                      <a:fillToRect b="50%" l="50%" r="50%" t="50%"/>
                    </a:path>
                    <a:tileRect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5" name="Google Shape;155;p2"/>
                  <p:cNvSpPr/>
                  <p:nvPr/>
                </p:nvSpPr>
                <p:spPr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2"/>
                      </a:gs>
                      <a:gs pos="100000">
                        <a:schemeClr val="lt2"/>
                      </a:gs>
                    </a:gsLst>
                    <a:path path="circle">
                      <a:fillToRect b="50%" l="50%" r="50%" t="50%"/>
                    </a:path>
                    <a:tileRect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56" name="Google Shape;156;p2"/>
                <p:cNvGrpSpPr/>
                <p:nvPr/>
              </p:nvGrpSpPr>
              <p:grpSpPr>
                <a:xfrm>
                  <a:off x="-59" y="-42"/>
                  <a:ext cx="5588" cy="4422"/>
                  <a:chOff x="-59" y="-42"/>
                  <a:chExt cx="5588" cy="4422"/>
                </a:xfrm>
              </p:grpSpPr>
              <p:grpSp>
                <p:nvGrpSpPr>
                  <p:cNvPr id="157" name="Google Shape;157;p2"/>
                  <p:cNvGrpSpPr/>
                  <p:nvPr/>
                </p:nvGrpSpPr>
                <p:grpSpPr>
                  <a:xfrm>
                    <a:off x="2981" y="1644"/>
                    <a:ext cx="2077" cy="2223"/>
                    <a:chOff x="2907" y="1672"/>
                    <a:chExt cx="2077" cy="2223"/>
                  </a:xfrm>
                </p:grpSpPr>
                <p:sp>
                  <p:nvSpPr>
                    <p:cNvPr id="158" name="Google Shape;158;p2"/>
                    <p:cNvSpPr/>
                    <p:nvPr/>
                  </p:nvSpPr>
                  <p:spPr>
                    <a:xfrm rot="2700000">
                      <a:off x="3471" y="1530"/>
                      <a:ext cx="312" cy="1724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9" name="Google Shape;159;p2"/>
                    <p:cNvSpPr/>
                    <p:nvPr/>
                  </p:nvSpPr>
                  <p:spPr>
                    <a:xfrm rot="2700000">
                      <a:off x="4239" y="2932"/>
                      <a:ext cx="490" cy="925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60" name="Google Shape;160;p2"/>
                  <p:cNvGrpSpPr/>
                  <p:nvPr/>
                </p:nvGrpSpPr>
                <p:grpSpPr>
                  <a:xfrm>
                    <a:off x="3003" y="1502"/>
                    <a:ext cx="2467" cy="2051"/>
                    <a:chOff x="2929" y="1530"/>
                    <a:chExt cx="2467" cy="2051"/>
                  </a:xfrm>
                </p:grpSpPr>
                <p:sp>
                  <p:nvSpPr>
                    <p:cNvPr id="161" name="Google Shape;161;p2"/>
                    <p:cNvSpPr/>
                    <p:nvPr/>
                  </p:nvSpPr>
                  <p:spPr>
                    <a:xfrm rot="2100000">
                      <a:off x="2864" y="2019"/>
                      <a:ext cx="1814" cy="347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2" name="Google Shape;162;p2"/>
                    <p:cNvSpPr/>
                    <p:nvPr/>
                  </p:nvSpPr>
                  <p:spPr>
                    <a:xfrm rot="2100000">
                      <a:off x="4353" y="2806"/>
                      <a:ext cx="974" cy="545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63" name="Google Shape;163;p2"/>
                  <p:cNvGrpSpPr/>
                  <p:nvPr/>
                </p:nvGrpSpPr>
                <p:grpSpPr>
                  <a:xfrm>
                    <a:off x="2992" y="1439"/>
                    <a:ext cx="2513" cy="1609"/>
                    <a:chOff x="2918" y="1467"/>
                    <a:chExt cx="2513" cy="1609"/>
                  </a:xfrm>
                </p:grpSpPr>
                <p:sp>
                  <p:nvSpPr>
                    <p:cNvPr id="164" name="Google Shape;164;p2"/>
                    <p:cNvSpPr/>
                    <p:nvPr/>
                  </p:nvSpPr>
                  <p:spPr>
                    <a:xfrm rot="1560000">
                      <a:off x="2897" y="1832"/>
                      <a:ext cx="1736" cy="304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5" name="Google Shape;165;p2"/>
                    <p:cNvSpPr/>
                    <p:nvPr/>
                  </p:nvSpPr>
                  <p:spPr>
                    <a:xfrm rot="1560000">
                      <a:off x="4442" y="2420"/>
                      <a:ext cx="932" cy="476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66" name="Google Shape;166;p2"/>
                  <p:cNvGrpSpPr/>
                  <p:nvPr/>
                </p:nvGrpSpPr>
                <p:grpSpPr>
                  <a:xfrm>
                    <a:off x="2987" y="1357"/>
                    <a:ext cx="2542" cy="1304"/>
                    <a:chOff x="2913" y="1385"/>
                    <a:chExt cx="2542" cy="1304"/>
                  </a:xfrm>
                </p:grpSpPr>
                <p:sp>
                  <p:nvSpPr>
                    <p:cNvPr id="167" name="Google Shape;167;p2"/>
                    <p:cNvSpPr/>
                    <p:nvPr/>
                  </p:nvSpPr>
                  <p:spPr>
                    <a:xfrm rot="1080000">
                      <a:off x="2924" y="1636"/>
                      <a:ext cx="1677" cy="33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8" name="Google Shape;168;p2"/>
                    <p:cNvSpPr/>
                    <p:nvPr/>
                  </p:nvSpPr>
                  <p:spPr>
                    <a:xfrm rot="1080000">
                      <a:off x="4495" y="2037"/>
                      <a:ext cx="901" cy="526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69" name="Google Shape;169;p2"/>
                  <p:cNvGrpSpPr/>
                  <p:nvPr/>
                </p:nvGrpSpPr>
                <p:grpSpPr>
                  <a:xfrm>
                    <a:off x="3019" y="1293"/>
                    <a:ext cx="2382" cy="799"/>
                    <a:chOff x="2945" y="1321"/>
                    <a:chExt cx="2382" cy="799"/>
                  </a:xfrm>
                </p:grpSpPr>
                <p:sp>
                  <p:nvSpPr>
                    <p:cNvPr id="170" name="Google Shape;170;p2"/>
                    <p:cNvSpPr/>
                    <p:nvPr/>
                  </p:nvSpPr>
                  <p:spPr>
                    <a:xfrm rot="420000">
                      <a:off x="2958" y="1414"/>
                      <a:ext cx="1545" cy="312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71" name="Google Shape;171;p2"/>
                    <p:cNvSpPr/>
                    <p:nvPr/>
                  </p:nvSpPr>
                  <p:spPr>
                    <a:xfrm rot="420000">
                      <a:off x="4470" y="1582"/>
                      <a:ext cx="830" cy="489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72" name="Google Shape;172;p2"/>
                  <p:cNvGrpSpPr/>
                  <p:nvPr/>
                </p:nvGrpSpPr>
                <p:grpSpPr>
                  <a:xfrm>
                    <a:off x="3054" y="1228"/>
                    <a:ext cx="2159" cy="369"/>
                    <a:chOff x="2980" y="1256"/>
                    <a:chExt cx="2159" cy="369"/>
                  </a:xfrm>
                </p:grpSpPr>
                <p:sp>
                  <p:nvSpPr>
                    <p:cNvPr id="173" name="Google Shape;173;p2"/>
                    <p:cNvSpPr/>
                    <p:nvPr/>
                  </p:nvSpPr>
                  <p:spPr>
                    <a:xfrm rot="-120000">
                      <a:off x="2983" y="1289"/>
                      <a:ext cx="1404" cy="219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74" name="Google Shape;174;p2"/>
                    <p:cNvSpPr/>
                    <p:nvPr/>
                  </p:nvSpPr>
                  <p:spPr>
                    <a:xfrm rot="-120000">
                      <a:off x="4379" y="1269"/>
                      <a:ext cx="754" cy="343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75" name="Google Shape;175;p2"/>
                  <p:cNvGrpSpPr/>
                  <p:nvPr/>
                </p:nvGrpSpPr>
                <p:grpSpPr>
                  <a:xfrm>
                    <a:off x="3004" y="814"/>
                    <a:ext cx="1918" cy="648"/>
                    <a:chOff x="2930" y="842"/>
                    <a:chExt cx="1918" cy="648"/>
                  </a:xfrm>
                </p:grpSpPr>
                <p:sp>
                  <p:nvSpPr>
                    <p:cNvPr id="176" name="Google Shape;176;p2"/>
                    <p:cNvSpPr/>
                    <p:nvPr/>
                  </p:nvSpPr>
                  <p:spPr>
                    <a:xfrm rot="-840000">
                      <a:off x="2938" y="1129"/>
                      <a:ext cx="1233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77" name="Google Shape;177;p2"/>
                    <p:cNvSpPr/>
                    <p:nvPr/>
                  </p:nvSpPr>
                  <p:spPr>
                    <a:xfrm rot="-840000">
                      <a:off x="4155" y="917"/>
                      <a:ext cx="662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78" name="Google Shape;178;p2"/>
                  <p:cNvGrpSpPr/>
                  <p:nvPr/>
                </p:nvGrpSpPr>
                <p:grpSpPr>
                  <a:xfrm>
                    <a:off x="456" y="1767"/>
                    <a:ext cx="2076" cy="2222"/>
                    <a:chOff x="382" y="1795"/>
                    <a:chExt cx="2076" cy="2222"/>
                  </a:xfrm>
                </p:grpSpPr>
                <p:sp>
                  <p:nvSpPr>
                    <p:cNvPr id="179" name="Google Shape;179;p2"/>
                    <p:cNvSpPr/>
                    <p:nvPr/>
                  </p:nvSpPr>
                  <p:spPr>
                    <a:xfrm flipH="1" rot="-2700000">
                      <a:off x="1582" y="1653"/>
                      <a:ext cx="312" cy="1724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80" name="Google Shape;180;p2"/>
                    <p:cNvSpPr/>
                    <p:nvPr/>
                  </p:nvSpPr>
                  <p:spPr>
                    <a:xfrm flipH="1" rot="-2700000">
                      <a:off x="637" y="3054"/>
                      <a:ext cx="490" cy="925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81" name="Google Shape;181;p2"/>
                  <p:cNvGrpSpPr/>
                  <p:nvPr/>
                </p:nvGrpSpPr>
                <p:grpSpPr>
                  <a:xfrm>
                    <a:off x="1" y="1679"/>
                    <a:ext cx="2467" cy="2051"/>
                    <a:chOff x="-73" y="1707"/>
                    <a:chExt cx="2467" cy="2051"/>
                  </a:xfrm>
                </p:grpSpPr>
                <p:sp>
                  <p:nvSpPr>
                    <p:cNvPr id="182" name="Google Shape;182;p2"/>
                    <p:cNvSpPr/>
                    <p:nvPr/>
                  </p:nvSpPr>
                  <p:spPr>
                    <a:xfrm flipH="1" rot="-2100000">
                      <a:off x="644" y="2196"/>
                      <a:ext cx="1814" cy="347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83" name="Google Shape;183;p2"/>
                    <p:cNvSpPr/>
                    <p:nvPr/>
                  </p:nvSpPr>
                  <p:spPr>
                    <a:xfrm flipH="1" rot="-2100000">
                      <a:off x="-5" y="2983"/>
                      <a:ext cx="974" cy="545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84" name="Google Shape;184;p2"/>
                  <p:cNvGrpSpPr/>
                  <p:nvPr/>
                </p:nvGrpSpPr>
                <p:grpSpPr>
                  <a:xfrm>
                    <a:off x="-35" y="1616"/>
                    <a:ext cx="2513" cy="1609"/>
                    <a:chOff x="-109" y="1644"/>
                    <a:chExt cx="2513" cy="1609"/>
                  </a:xfrm>
                </p:grpSpPr>
                <p:sp>
                  <p:nvSpPr>
                    <p:cNvPr id="185" name="Google Shape;185;p2"/>
                    <p:cNvSpPr/>
                    <p:nvPr/>
                  </p:nvSpPr>
                  <p:spPr>
                    <a:xfrm flipH="1" rot="-1560000">
                      <a:off x="689" y="2009"/>
                      <a:ext cx="1736" cy="304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86" name="Google Shape;186;p2"/>
                    <p:cNvSpPr/>
                    <p:nvPr/>
                  </p:nvSpPr>
                  <p:spPr>
                    <a:xfrm flipH="1" rot="-1560000">
                      <a:off x="-52" y="2597"/>
                      <a:ext cx="932" cy="476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87" name="Google Shape;187;p2"/>
                  <p:cNvGrpSpPr/>
                  <p:nvPr/>
                </p:nvGrpSpPr>
                <p:grpSpPr>
                  <a:xfrm>
                    <a:off x="-59" y="1534"/>
                    <a:ext cx="2542" cy="1304"/>
                    <a:chOff x="-133" y="1562"/>
                    <a:chExt cx="2542" cy="1304"/>
                  </a:xfrm>
                </p:grpSpPr>
                <p:sp>
                  <p:nvSpPr>
                    <p:cNvPr id="188" name="Google Shape;188;p2"/>
                    <p:cNvSpPr/>
                    <p:nvPr/>
                  </p:nvSpPr>
                  <p:spPr>
                    <a:xfrm flipH="1" rot="-1080000">
                      <a:off x="721" y="1813"/>
                      <a:ext cx="1677" cy="33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89" name="Google Shape;189;p2"/>
                    <p:cNvSpPr/>
                    <p:nvPr/>
                  </p:nvSpPr>
                  <p:spPr>
                    <a:xfrm flipH="1" rot="-1080000">
                      <a:off x="-74" y="2214"/>
                      <a:ext cx="901" cy="526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90" name="Google Shape;190;p2"/>
                  <p:cNvGrpSpPr/>
                  <p:nvPr/>
                </p:nvGrpSpPr>
                <p:grpSpPr>
                  <a:xfrm>
                    <a:off x="69" y="1470"/>
                    <a:ext cx="2382" cy="799"/>
                    <a:chOff x="-5" y="1498"/>
                    <a:chExt cx="2382" cy="799"/>
                  </a:xfrm>
                </p:grpSpPr>
                <p:sp>
                  <p:nvSpPr>
                    <p:cNvPr id="191" name="Google Shape;191;p2"/>
                    <p:cNvSpPr/>
                    <p:nvPr/>
                  </p:nvSpPr>
                  <p:spPr>
                    <a:xfrm flipH="1" rot="-420000">
                      <a:off x="819" y="1591"/>
                      <a:ext cx="1545" cy="312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92" name="Google Shape;192;p2"/>
                    <p:cNvSpPr/>
                    <p:nvPr/>
                  </p:nvSpPr>
                  <p:spPr>
                    <a:xfrm flipH="1" rot="-420000">
                      <a:off x="22" y="1759"/>
                      <a:ext cx="830" cy="489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93" name="Google Shape;193;p2"/>
                  <p:cNvGrpSpPr/>
                  <p:nvPr/>
                </p:nvGrpSpPr>
                <p:grpSpPr>
                  <a:xfrm>
                    <a:off x="257" y="1405"/>
                    <a:ext cx="2159" cy="369"/>
                    <a:chOff x="183" y="1433"/>
                    <a:chExt cx="2159" cy="369"/>
                  </a:xfrm>
                </p:grpSpPr>
                <p:sp>
                  <p:nvSpPr>
                    <p:cNvPr id="194" name="Google Shape;194;p2"/>
                    <p:cNvSpPr/>
                    <p:nvPr/>
                  </p:nvSpPr>
                  <p:spPr>
                    <a:xfrm flipH="1" rot="120000">
                      <a:off x="935" y="1466"/>
                      <a:ext cx="1404" cy="219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95" name="Google Shape;195;p2"/>
                    <p:cNvSpPr/>
                    <p:nvPr/>
                  </p:nvSpPr>
                  <p:spPr>
                    <a:xfrm flipH="1" rot="120000">
                      <a:off x="189" y="1446"/>
                      <a:ext cx="754" cy="343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96" name="Google Shape;196;p2"/>
                  <p:cNvGrpSpPr/>
                  <p:nvPr/>
                </p:nvGrpSpPr>
                <p:grpSpPr>
                  <a:xfrm>
                    <a:off x="548" y="991"/>
                    <a:ext cx="1918" cy="648"/>
                    <a:chOff x="474" y="1019"/>
                    <a:chExt cx="1918" cy="648"/>
                  </a:xfrm>
                </p:grpSpPr>
                <p:sp>
                  <p:nvSpPr>
                    <p:cNvPr id="197" name="Google Shape;197;p2"/>
                    <p:cNvSpPr/>
                    <p:nvPr/>
                  </p:nvSpPr>
                  <p:spPr>
                    <a:xfrm flipH="1" rot="840000">
                      <a:off x="1151" y="1306"/>
                      <a:ext cx="1233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98" name="Google Shape;198;p2"/>
                    <p:cNvSpPr/>
                    <p:nvPr/>
                  </p:nvSpPr>
                  <p:spPr>
                    <a:xfrm flipH="1" rot="840000">
                      <a:off x="505" y="1094"/>
                      <a:ext cx="662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99" name="Google Shape;199;p2"/>
                  <p:cNvGrpSpPr/>
                  <p:nvPr/>
                </p:nvGrpSpPr>
                <p:grpSpPr>
                  <a:xfrm>
                    <a:off x="651" y="759"/>
                    <a:ext cx="1885" cy="889"/>
                    <a:chOff x="577" y="787"/>
                    <a:chExt cx="1885" cy="889"/>
                  </a:xfrm>
                </p:grpSpPr>
                <p:sp>
                  <p:nvSpPr>
                    <p:cNvPr id="200" name="Google Shape;200;p2"/>
                    <p:cNvSpPr/>
                    <p:nvPr/>
                  </p:nvSpPr>
                  <p:spPr>
                    <a:xfrm flipH="1" rot="1320000">
                      <a:off x="1233" y="1238"/>
                      <a:ext cx="1233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01" name="Google Shape;201;p2"/>
                    <p:cNvSpPr/>
                    <p:nvPr/>
                  </p:nvSpPr>
                  <p:spPr>
                    <a:xfrm flipH="1" rot="1320000">
                      <a:off x="616" y="899"/>
                      <a:ext cx="662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02" name="Google Shape;202;p2"/>
                  <p:cNvGrpSpPr/>
                  <p:nvPr/>
                </p:nvGrpSpPr>
                <p:grpSpPr>
                  <a:xfrm>
                    <a:off x="873" y="433"/>
                    <a:ext cx="1760" cy="1226"/>
                    <a:chOff x="873" y="433"/>
                    <a:chExt cx="1760" cy="1226"/>
                  </a:xfrm>
                </p:grpSpPr>
                <p:sp>
                  <p:nvSpPr>
                    <p:cNvPr id="203" name="Google Shape;203;p2"/>
                    <p:cNvSpPr/>
                    <p:nvPr/>
                  </p:nvSpPr>
                  <p:spPr>
                    <a:xfrm flipH="1" rot="2040000">
                      <a:off x="1445" y="1117"/>
                      <a:ext cx="1233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04" name="Google Shape;204;p2"/>
                    <p:cNvSpPr/>
                    <p:nvPr/>
                  </p:nvSpPr>
                  <p:spPr>
                    <a:xfrm flipH="1" rot="2040000">
                      <a:off x="911" y="589"/>
                      <a:ext cx="662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05" name="Google Shape;205;p2"/>
                  <p:cNvGrpSpPr/>
                  <p:nvPr/>
                </p:nvGrpSpPr>
                <p:grpSpPr>
                  <a:xfrm>
                    <a:off x="1099" y="112"/>
                    <a:ext cx="1607" cy="1491"/>
                    <a:chOff x="1099" y="112"/>
                    <a:chExt cx="1607" cy="1491"/>
                  </a:xfrm>
                </p:grpSpPr>
                <p:sp>
                  <p:nvSpPr>
                    <p:cNvPr id="206" name="Google Shape;206;p2"/>
                    <p:cNvSpPr/>
                    <p:nvPr/>
                  </p:nvSpPr>
                  <p:spPr>
                    <a:xfrm flipH="1" rot="2700000">
                      <a:off x="1562" y="977"/>
                      <a:ext cx="1251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07" name="Google Shape;207;p2"/>
                    <p:cNvSpPr/>
                    <p:nvPr/>
                  </p:nvSpPr>
                  <p:spPr>
                    <a:xfrm flipH="1" rot="2700000">
                      <a:off x="1120" y="300"/>
                      <a:ext cx="672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08" name="Google Shape;208;p2"/>
                  <p:cNvGrpSpPr/>
                  <p:nvPr/>
                </p:nvGrpSpPr>
                <p:grpSpPr>
                  <a:xfrm>
                    <a:off x="1576" y="31"/>
                    <a:ext cx="1184" cy="1530"/>
                    <a:chOff x="1502" y="59"/>
                    <a:chExt cx="1184" cy="1530"/>
                  </a:xfrm>
                </p:grpSpPr>
                <p:sp>
                  <p:nvSpPr>
                    <p:cNvPr id="209" name="Google Shape;209;p2"/>
                    <p:cNvSpPr/>
                    <p:nvPr/>
                  </p:nvSpPr>
                  <p:spPr>
                    <a:xfrm flipH="1" rot="3480000">
                      <a:off x="1753" y="958"/>
                      <a:ext cx="1100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10" name="Google Shape;210;p2"/>
                    <p:cNvSpPr/>
                    <p:nvPr/>
                  </p:nvSpPr>
                  <p:spPr>
                    <a:xfrm flipH="1" rot="3480000">
                      <a:off x="1506" y="230"/>
                      <a:ext cx="591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11" name="Google Shape;211;p2"/>
                  <p:cNvGrpSpPr/>
                  <p:nvPr/>
                </p:nvGrpSpPr>
                <p:grpSpPr>
                  <a:xfrm>
                    <a:off x="1918" y="-42"/>
                    <a:ext cx="908" cy="1579"/>
                    <a:chOff x="1844" y="-14"/>
                    <a:chExt cx="908" cy="1579"/>
                  </a:xfrm>
                </p:grpSpPr>
                <p:sp>
                  <p:nvSpPr>
                    <p:cNvPr id="212" name="Google Shape;212;p2"/>
                    <p:cNvSpPr/>
                    <p:nvPr/>
                  </p:nvSpPr>
                  <p:spPr>
                    <a:xfrm flipH="1" rot="4140000">
                      <a:off x="1931" y="924"/>
                      <a:ext cx="1061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13" name="Google Shape;213;p2"/>
                    <p:cNvSpPr/>
                    <p:nvPr/>
                  </p:nvSpPr>
                  <p:spPr>
                    <a:xfrm flipH="1" rot="4140000">
                      <a:off x="1819" y="144"/>
                      <a:ext cx="570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14" name="Google Shape;214;p2"/>
                  <p:cNvGrpSpPr/>
                  <p:nvPr/>
                </p:nvGrpSpPr>
                <p:grpSpPr>
                  <a:xfrm>
                    <a:off x="2903" y="528"/>
                    <a:ext cx="1878" cy="914"/>
                    <a:chOff x="2829" y="556"/>
                    <a:chExt cx="1878" cy="914"/>
                  </a:xfrm>
                </p:grpSpPr>
                <p:sp>
                  <p:nvSpPr>
                    <p:cNvPr id="215" name="Google Shape;215;p2"/>
                    <p:cNvSpPr/>
                    <p:nvPr/>
                  </p:nvSpPr>
                  <p:spPr>
                    <a:xfrm rot="-1380000">
                      <a:off x="2822" y="1023"/>
                      <a:ext cx="1233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16" name="Google Shape;216;p2"/>
                    <p:cNvSpPr/>
                    <p:nvPr/>
                  </p:nvSpPr>
                  <p:spPr>
                    <a:xfrm rot="-1380000">
                      <a:off x="4005" y="672"/>
                      <a:ext cx="662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17" name="Google Shape;217;p2"/>
                  <p:cNvGrpSpPr/>
                  <p:nvPr/>
                </p:nvGrpSpPr>
                <p:grpSpPr>
                  <a:xfrm>
                    <a:off x="2798" y="264"/>
                    <a:ext cx="1779" cy="1188"/>
                    <a:chOff x="2724" y="292"/>
                    <a:chExt cx="1779" cy="1188"/>
                  </a:xfrm>
                </p:grpSpPr>
                <p:sp>
                  <p:nvSpPr>
                    <p:cNvPr id="218" name="Google Shape;218;p2"/>
                    <p:cNvSpPr/>
                    <p:nvPr/>
                  </p:nvSpPr>
                  <p:spPr>
                    <a:xfrm rot="-1980000">
                      <a:off x="2683" y="947"/>
                      <a:ext cx="1233" cy="215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19" name="Google Shape;219;p2"/>
                    <p:cNvSpPr/>
                    <p:nvPr/>
                  </p:nvSpPr>
                  <p:spPr>
                    <a:xfrm rot="-1980000">
                      <a:off x="3802" y="445"/>
                      <a:ext cx="662" cy="338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220" name="Google Shape;220;p2"/>
                  <p:cNvSpPr/>
                  <p:nvPr/>
                </p:nvSpPr>
                <p:spPr>
                  <a:xfrm flipH="1" rot="4620000">
                    <a:off x="2175" y="949"/>
                    <a:ext cx="1027" cy="14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21" name="Google Shape;221;p2"/>
                  <p:cNvSpPr/>
                  <p:nvPr/>
                </p:nvSpPr>
                <p:spPr>
                  <a:xfrm flipH="1" rot="4620000">
                    <a:off x="2198" y="196"/>
                    <a:ext cx="552" cy="229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222" name="Google Shape;222;p2"/>
                  <p:cNvGrpSpPr/>
                  <p:nvPr/>
                </p:nvGrpSpPr>
                <p:grpSpPr>
                  <a:xfrm>
                    <a:off x="2658" y="-22"/>
                    <a:ext cx="962" cy="1544"/>
                    <a:chOff x="2584" y="6"/>
                    <a:chExt cx="962" cy="1544"/>
                  </a:xfrm>
                </p:grpSpPr>
                <p:sp>
                  <p:nvSpPr>
                    <p:cNvPr id="223" name="Google Shape;223;p2"/>
                    <p:cNvSpPr/>
                    <p:nvPr/>
                  </p:nvSpPr>
                  <p:spPr>
                    <a:xfrm rot="-3900000">
                      <a:off x="2361" y="938"/>
                      <a:ext cx="1062" cy="184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24" name="Google Shape;224;p2"/>
                    <p:cNvSpPr/>
                    <p:nvPr/>
                  </p:nvSpPr>
                  <p:spPr>
                    <a:xfrm rot="-3900000">
                      <a:off x="3010" y="181"/>
                      <a:ext cx="570" cy="289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25" name="Google Shape;225;p2"/>
                  <p:cNvGrpSpPr/>
                  <p:nvPr/>
                </p:nvGrpSpPr>
                <p:grpSpPr>
                  <a:xfrm>
                    <a:off x="2650" y="74"/>
                    <a:ext cx="1529" cy="1462"/>
                    <a:chOff x="2576" y="102"/>
                    <a:chExt cx="1529" cy="1462"/>
                  </a:xfrm>
                </p:grpSpPr>
                <p:sp>
                  <p:nvSpPr>
                    <p:cNvPr id="226" name="Google Shape;226;p2"/>
                    <p:cNvSpPr/>
                    <p:nvPr/>
                  </p:nvSpPr>
                  <p:spPr>
                    <a:xfrm rot="-2820000">
                      <a:off x="2491" y="914"/>
                      <a:ext cx="1155" cy="270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27" name="Google Shape;227;p2"/>
                    <p:cNvSpPr/>
                    <p:nvPr/>
                  </p:nvSpPr>
                  <p:spPr>
                    <a:xfrm rot="-2820000">
                      <a:off x="3429" y="261"/>
                      <a:ext cx="620" cy="423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28" name="Google Shape;228;p2"/>
                  <p:cNvGrpSpPr/>
                  <p:nvPr/>
                </p:nvGrpSpPr>
                <p:grpSpPr>
                  <a:xfrm>
                    <a:off x="2738" y="-3"/>
                    <a:ext cx="343" cy="1457"/>
                    <a:chOff x="2664" y="25"/>
                    <a:chExt cx="343" cy="1457"/>
                  </a:xfrm>
                </p:grpSpPr>
                <p:sp>
                  <p:nvSpPr>
                    <p:cNvPr id="229" name="Google Shape;229;p2"/>
                    <p:cNvSpPr/>
                    <p:nvPr/>
                  </p:nvSpPr>
                  <p:spPr>
                    <a:xfrm rot="-4920000">
                      <a:off x="2296" y="960"/>
                      <a:ext cx="954" cy="86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30" name="Google Shape;230;p2"/>
                    <p:cNvSpPr/>
                    <p:nvPr/>
                  </p:nvSpPr>
                  <p:spPr>
                    <a:xfrm rot="-4920000">
                      <a:off x="2649" y="220"/>
                      <a:ext cx="512" cy="135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lt1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31" name="Google Shape;231;p2"/>
                  <p:cNvGrpSpPr/>
                  <p:nvPr/>
                </p:nvGrpSpPr>
                <p:grpSpPr>
                  <a:xfrm>
                    <a:off x="791" y="1814"/>
                    <a:ext cx="1787" cy="2432"/>
                    <a:chOff x="717" y="1842"/>
                    <a:chExt cx="1787" cy="2432"/>
                  </a:xfrm>
                </p:grpSpPr>
                <p:sp>
                  <p:nvSpPr>
                    <p:cNvPr id="232" name="Google Shape;232;p2"/>
                    <p:cNvSpPr/>
                    <p:nvPr/>
                  </p:nvSpPr>
                  <p:spPr>
                    <a:xfrm flipH="1" rot="-3240000">
                      <a:off x="1010" y="2475"/>
                      <a:ext cx="1724" cy="312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33" name="Google Shape;233;p2"/>
                    <p:cNvSpPr/>
                    <p:nvPr/>
                  </p:nvSpPr>
                  <p:spPr>
                    <a:xfrm flipH="1" rot="-3240000">
                      <a:off x="725" y="3511"/>
                      <a:ext cx="925" cy="490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34" name="Google Shape;234;p2"/>
                  <p:cNvGrpSpPr/>
                  <p:nvPr/>
                </p:nvGrpSpPr>
                <p:grpSpPr>
                  <a:xfrm>
                    <a:off x="1381" y="1910"/>
                    <a:ext cx="1212" cy="2433"/>
                    <a:chOff x="1307" y="1938"/>
                    <a:chExt cx="1212" cy="2433"/>
                  </a:xfrm>
                </p:grpSpPr>
                <p:sp>
                  <p:nvSpPr>
                    <p:cNvPr id="235" name="Google Shape;235;p2"/>
                    <p:cNvSpPr/>
                    <p:nvPr/>
                  </p:nvSpPr>
                  <p:spPr>
                    <a:xfrm flipH="1" rot="-4020000">
                      <a:off x="1267" y="2577"/>
                      <a:ext cx="1595" cy="312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36" name="Google Shape;236;p2"/>
                    <p:cNvSpPr/>
                    <p:nvPr/>
                  </p:nvSpPr>
                  <p:spPr>
                    <a:xfrm flipH="1" rot="-4020000">
                      <a:off x="1272" y="3636"/>
                      <a:ext cx="856" cy="490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37" name="Google Shape;237;p2"/>
                  <p:cNvGrpSpPr/>
                  <p:nvPr/>
                </p:nvGrpSpPr>
                <p:grpSpPr>
                  <a:xfrm rot="60000">
                    <a:off x="1989" y="1951"/>
                    <a:ext cx="667" cy="2371"/>
                    <a:chOff x="1879" y="1977"/>
                    <a:chExt cx="715" cy="2651"/>
                  </a:xfrm>
                </p:grpSpPr>
                <p:sp>
                  <p:nvSpPr>
                    <p:cNvPr id="238" name="Google Shape;238;p2"/>
                    <p:cNvSpPr/>
                    <p:nvPr/>
                  </p:nvSpPr>
                  <p:spPr>
                    <a:xfrm flipH="1" rot="-4800000">
                      <a:off x="1442" y="2695"/>
                      <a:ext cx="1711" cy="301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39" name="Google Shape;239;p2"/>
                    <p:cNvSpPr/>
                    <p:nvPr/>
                  </p:nvSpPr>
                  <p:spPr>
                    <a:xfrm flipH="1" rot="-4800000">
                      <a:off x="1733" y="3898"/>
                      <a:ext cx="918" cy="473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40" name="Google Shape;240;p2"/>
                  <p:cNvGrpSpPr/>
                  <p:nvPr/>
                </p:nvGrpSpPr>
                <p:grpSpPr>
                  <a:xfrm>
                    <a:off x="2910" y="1776"/>
                    <a:ext cx="1855" cy="2392"/>
                    <a:chOff x="2836" y="1804"/>
                    <a:chExt cx="1855" cy="2392"/>
                  </a:xfrm>
                </p:grpSpPr>
                <p:sp>
                  <p:nvSpPr>
                    <p:cNvPr id="241" name="Google Shape;241;p2"/>
                    <p:cNvSpPr/>
                    <p:nvPr/>
                  </p:nvSpPr>
                  <p:spPr>
                    <a:xfrm rot="3120000">
                      <a:off x="2628" y="2423"/>
                      <a:ext cx="1724" cy="312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2" name="Google Shape;242;p2"/>
                    <p:cNvSpPr/>
                    <p:nvPr/>
                  </p:nvSpPr>
                  <p:spPr>
                    <a:xfrm rot="3120000">
                      <a:off x="3751" y="3435"/>
                      <a:ext cx="925" cy="490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43" name="Google Shape;243;p2"/>
                  <p:cNvGrpSpPr/>
                  <p:nvPr/>
                </p:nvGrpSpPr>
                <p:grpSpPr>
                  <a:xfrm>
                    <a:off x="2885" y="1864"/>
                    <a:ext cx="1434" cy="2458"/>
                    <a:chOff x="2811" y="1892"/>
                    <a:chExt cx="1434" cy="2458"/>
                  </a:xfrm>
                </p:grpSpPr>
                <p:sp>
                  <p:nvSpPr>
                    <p:cNvPr id="244" name="Google Shape;244;p2"/>
                    <p:cNvSpPr/>
                    <p:nvPr/>
                  </p:nvSpPr>
                  <p:spPr>
                    <a:xfrm rot="3720000">
                      <a:off x="2505" y="2541"/>
                      <a:ext cx="1650" cy="299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5" name="Google Shape;245;p2"/>
                    <p:cNvSpPr/>
                    <p:nvPr/>
                  </p:nvSpPr>
                  <p:spPr>
                    <a:xfrm rot="3720000">
                      <a:off x="3387" y="3615"/>
                      <a:ext cx="885" cy="469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46" name="Google Shape;246;p2"/>
                  <p:cNvGrpSpPr/>
                  <p:nvPr/>
                </p:nvGrpSpPr>
                <p:grpSpPr>
                  <a:xfrm>
                    <a:off x="2826" y="1958"/>
                    <a:ext cx="1002" cy="2422"/>
                    <a:chOff x="2752" y="1986"/>
                    <a:chExt cx="1002" cy="2422"/>
                  </a:xfrm>
                </p:grpSpPr>
                <p:sp>
                  <p:nvSpPr>
                    <p:cNvPr id="247" name="Google Shape;247;p2"/>
                    <p:cNvSpPr/>
                    <p:nvPr/>
                  </p:nvSpPr>
                  <p:spPr>
                    <a:xfrm rot="4260000">
                      <a:off x="2328" y="2660"/>
                      <a:ext cx="1601" cy="246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8" name="Google Shape;248;p2"/>
                    <p:cNvSpPr/>
                    <p:nvPr/>
                  </p:nvSpPr>
                  <p:spPr>
                    <a:xfrm rot="4260000">
                      <a:off x="3002" y="3746"/>
                      <a:ext cx="859" cy="386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49" name="Google Shape;249;p2"/>
                  <p:cNvGrpSpPr/>
                  <p:nvPr/>
                </p:nvGrpSpPr>
                <p:grpSpPr>
                  <a:xfrm>
                    <a:off x="2779" y="2062"/>
                    <a:ext cx="578" cy="2255"/>
                    <a:chOff x="2705" y="2090"/>
                    <a:chExt cx="578" cy="2255"/>
                  </a:xfrm>
                </p:grpSpPr>
                <p:sp>
                  <p:nvSpPr>
                    <p:cNvPr id="250" name="Google Shape;250;p2"/>
                    <p:cNvSpPr/>
                    <p:nvPr/>
                  </p:nvSpPr>
                  <p:spPr>
                    <a:xfrm rot="4860000">
                      <a:off x="2206" y="2713"/>
                      <a:ext cx="1471" cy="246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108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1" name="Google Shape;251;p2"/>
                    <p:cNvSpPr/>
                    <p:nvPr/>
                  </p:nvSpPr>
                  <p:spPr>
                    <a:xfrm rot="4860000">
                      <a:off x="2636" y="3732"/>
                      <a:ext cx="790" cy="386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252" name="Google Shape;252;p2"/>
                  <p:cNvGrpSpPr/>
                  <p:nvPr/>
                </p:nvGrpSpPr>
                <p:grpSpPr>
                  <a:xfrm>
                    <a:off x="2339" y="2101"/>
                    <a:ext cx="521" cy="2202"/>
                    <a:chOff x="2254" y="2129"/>
                    <a:chExt cx="521" cy="2202"/>
                  </a:xfrm>
                </p:grpSpPr>
                <p:sp>
                  <p:nvSpPr>
                    <p:cNvPr id="253" name="Google Shape;253;p2"/>
                    <p:cNvSpPr/>
                    <p:nvPr/>
                  </p:nvSpPr>
                  <p:spPr>
                    <a:xfrm rot="5700000">
                      <a:off x="1900" y="2759"/>
                      <a:ext cx="1437" cy="188"/>
                    </a:xfrm>
                    <a:custGeom>
                      <a:rect b="b" l="l" r="r" t="t"/>
                      <a:pathLst>
                        <a:path extrusionOk="0" h="504" w="2736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4" name="Google Shape;254;p2"/>
                    <p:cNvSpPr/>
                    <p:nvPr/>
                  </p:nvSpPr>
                  <p:spPr>
                    <a:xfrm rot="5700000">
                      <a:off x="2049" y="3787"/>
                      <a:ext cx="771" cy="295"/>
                    </a:xfrm>
                    <a:custGeom>
                      <a:rect b="b" l="l" r="r" t="t"/>
                      <a:pathLst>
                        <a:path extrusionOk="0" h="791" w="1769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folHlink"/>
                        </a:gs>
                        <a:gs pos="100000">
                          <a:schemeClr val="lt1"/>
                        </a:gs>
                      </a:gsLst>
                      <a:lin ang="5400000" scaled="0"/>
                    </a:gra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255" name="Google Shape;255;p2"/>
              <p:cNvGrpSpPr/>
              <p:nvPr/>
            </p:nvGrpSpPr>
            <p:grpSpPr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56" name="Google Shape;256;p2"/>
                <p:cNvGrpSpPr/>
                <p:nvPr/>
              </p:nvGrpSpPr>
              <p:grpSpPr>
                <a:xfrm>
                  <a:off x="74" y="313"/>
                  <a:ext cx="5459" cy="3667"/>
                  <a:chOff x="74" y="313"/>
                  <a:chExt cx="5459" cy="3667"/>
                </a:xfrm>
              </p:grpSpPr>
              <p:cxnSp>
                <p:nvCxnSpPr>
                  <p:cNvPr id="257" name="Google Shape;257;p2"/>
                  <p:cNvCxnSpPr/>
                  <p:nvPr/>
                </p:nvCxnSpPr>
                <p:spPr>
                  <a:xfrm flipH="1" rot="10800000">
                    <a:off x="2966" y="456"/>
                    <a:ext cx="2567" cy="2046"/>
                  </a:xfrm>
                  <a:prstGeom prst="curvedConnector2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58" name="Google Shape;258;p2"/>
                  <p:cNvCxnSpPr/>
                  <p:nvPr/>
                </p:nvCxnSpPr>
                <p:spPr>
                  <a:xfrm flipH="1">
                    <a:off x="388" y="1601"/>
                    <a:ext cx="2016" cy="2379"/>
                  </a:xfrm>
                  <a:prstGeom prst="curvedConnector2">
                    <a:avLst/>
                  </a:prstGeom>
                  <a:noFill/>
                  <a:ln cap="flat" cmpd="sng" w="9525">
                    <a:solidFill>
                      <a:schemeClr val="folHlink"/>
                    </a:solidFill>
                    <a:prstDash val="solid"/>
                    <a:miter lim="800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59" name="Google Shape;259;p2"/>
                  <p:cNvCxnSpPr/>
                  <p:nvPr/>
                </p:nvCxnSpPr>
                <p:spPr>
                  <a:xfrm>
                    <a:off x="3029" y="1181"/>
                    <a:ext cx="1426" cy="2379"/>
                  </a:xfrm>
                  <a:prstGeom prst="curvedConnector2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60" name="Google Shape;260;p2"/>
                  <p:cNvCxnSpPr/>
                  <p:nvPr/>
                </p:nvCxnSpPr>
                <p:spPr>
                  <a:xfrm flipH="1">
                    <a:off x="74" y="813"/>
                    <a:ext cx="2540" cy="2379"/>
                  </a:xfrm>
                  <a:prstGeom prst="curvedConnector2">
                    <a:avLst/>
                  </a:prstGeom>
                  <a:noFill/>
                  <a:ln cap="flat" cmpd="sng" w="9525">
                    <a:solidFill>
                      <a:schemeClr val="folHlink"/>
                    </a:solidFill>
                    <a:prstDash val="solid"/>
                    <a:miter lim="800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61" name="Google Shape;261;p2"/>
                  <p:cNvCxnSpPr/>
                  <p:nvPr/>
                </p:nvCxnSpPr>
                <p:spPr>
                  <a:xfrm flipH="1">
                    <a:off x="790" y="313"/>
                    <a:ext cx="1850" cy="2304"/>
                  </a:xfrm>
                  <a:prstGeom prst="curvedConnector2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62" name="Google Shape;262;p2"/>
                  <p:cNvCxnSpPr/>
                  <p:nvPr/>
                </p:nvCxnSpPr>
                <p:spPr>
                  <a:xfrm>
                    <a:off x="2763" y="1281"/>
                    <a:ext cx="764" cy="2304"/>
                  </a:xfrm>
                  <a:prstGeom prst="curvedConnector2">
                    <a:avLst/>
                  </a:prstGeom>
                  <a:noFill/>
                  <a:ln cap="flat" cmpd="sng" w="9525">
                    <a:solidFill>
                      <a:schemeClr val="accent2"/>
                    </a:solidFill>
                    <a:prstDash val="solid"/>
                    <a:miter lim="800000"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63" name="Google Shape;263;p2"/>
                  <p:cNvSpPr/>
                  <p:nvPr/>
                </p:nvSpPr>
                <p:spPr>
                  <a:xfrm flipH="1">
                    <a:off x="1800" y="438"/>
                    <a:ext cx="418" cy="1524"/>
                  </a:xfrm>
                  <a:custGeom>
                    <a:rect b="b" l="l" r="r" t="t"/>
                    <a:pathLst>
                      <a:path extrusionOk="0" h="2368" w="776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cap="flat" cmpd="sng" w="9525">
                    <a:solidFill>
                      <a:schemeClr val="folHlink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264" name="Google Shape;264;p2"/>
                <p:cNvSpPr/>
                <p:nvPr/>
              </p:nvSpPr>
              <p:spPr>
                <a:xfrm rot="-1380000">
                  <a:off x="3280" y="1529"/>
                  <a:ext cx="442" cy="837"/>
                </a:xfrm>
                <a:custGeom>
                  <a:rect b="b" l="l" r="r" t="t"/>
                  <a:pathLst>
                    <a:path extrusionOk="0" h="2368" w="776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65" name="Google Shape;265;p2"/>
            <p:cNvGrpSpPr/>
            <p:nvPr/>
          </p:nvGrpSpPr>
          <p:grpSpPr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66" name="Google Shape;266;p2"/>
              <p:cNvSpPr/>
              <p:nvPr/>
            </p:nvSpPr>
            <p:spPr>
              <a:xfrm flipH="1">
                <a:off x="1934" y="2382"/>
                <a:ext cx="485" cy="1479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67" name="Google Shape;267;p2"/>
              <p:cNvCxnSpPr/>
              <p:nvPr/>
            </p:nvCxnSpPr>
            <p:spPr>
              <a:xfrm flipH="1">
                <a:off x="1054" y="1851"/>
                <a:ext cx="2122" cy="2304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268" name="Google Shape;268;p2"/>
              <p:cNvCxnSpPr/>
              <p:nvPr/>
            </p:nvCxnSpPr>
            <p:spPr>
              <a:xfrm flipH="1">
                <a:off x="1266" y="1480"/>
                <a:ext cx="1244" cy="2379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269" name="Google Shape;269;p2"/>
              <p:cNvCxnSpPr/>
              <p:nvPr/>
            </p:nvCxnSpPr>
            <p:spPr>
              <a:xfrm flipH="1">
                <a:off x="210" y="1168"/>
                <a:ext cx="2376" cy="2379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270" name="Google Shape;270;p2"/>
              <p:cNvCxnSpPr/>
              <p:nvPr/>
            </p:nvCxnSpPr>
            <p:spPr>
              <a:xfrm>
                <a:off x="2840" y="1503"/>
                <a:ext cx="381" cy="2379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271" name="Google Shape;271;p2"/>
              <p:cNvCxnSpPr/>
              <p:nvPr/>
            </p:nvCxnSpPr>
            <p:spPr>
              <a:xfrm>
                <a:off x="2940" y="1492"/>
                <a:ext cx="1004" cy="2379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272" name="Google Shape;272;p2"/>
              <p:cNvSpPr/>
              <p:nvPr/>
            </p:nvSpPr>
            <p:spPr>
              <a:xfrm>
                <a:off x="3301" y="2635"/>
                <a:ext cx="485" cy="1479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273;p2"/>
              <p:cNvSpPr/>
              <p:nvPr/>
            </p:nvSpPr>
            <p:spPr>
              <a:xfrm flipH="1" rot="8880000">
                <a:off x="2546" y="2150"/>
                <a:ext cx="442" cy="837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274;p2"/>
              <p:cNvSpPr/>
              <p:nvPr/>
            </p:nvSpPr>
            <p:spPr>
              <a:xfrm flipH="1">
                <a:off x="489" y="2504"/>
                <a:ext cx="1085" cy="1524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2"/>
              <p:cNvSpPr/>
              <p:nvPr/>
            </p:nvSpPr>
            <p:spPr>
              <a:xfrm flipH="1">
                <a:off x="1000" y="893"/>
                <a:ext cx="696" cy="1524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276;p2"/>
              <p:cNvSpPr/>
              <p:nvPr/>
            </p:nvSpPr>
            <p:spPr>
              <a:xfrm>
                <a:off x="4401" y="2280"/>
                <a:ext cx="1007" cy="1601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277;p2"/>
              <p:cNvSpPr/>
              <p:nvPr/>
            </p:nvSpPr>
            <p:spPr>
              <a:xfrm>
                <a:off x="3878" y="1470"/>
                <a:ext cx="1518" cy="1067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278;p2"/>
              <p:cNvSpPr/>
              <p:nvPr/>
            </p:nvSpPr>
            <p:spPr>
              <a:xfrm>
                <a:off x="3934" y="337"/>
                <a:ext cx="663" cy="1434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Google Shape;279;p2"/>
              <p:cNvSpPr/>
              <p:nvPr/>
            </p:nvSpPr>
            <p:spPr>
              <a:xfrm flipH="1" rot="1380000">
                <a:off x="1702" y="1506"/>
                <a:ext cx="442" cy="837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80" name="Google Shape;280;p2"/>
          <p:cNvSpPr txBox="1"/>
          <p:nvPr>
            <p:ph type="ctrTitle"/>
          </p:nvPr>
        </p:nvSpPr>
        <p:spPr>
          <a:xfrm>
            <a:off x="685800" y="1827212"/>
            <a:ext cx="7772400" cy="162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282" name="Google Shape;282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3" name="Google Shape;283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4" name="Google Shape;284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7" name="Google Shape;287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288" name="Google Shape;288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9" name="Google Shape;289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on left, text on right" type="twoColTx">
  <p:cSld name="TITLE_AND_TWO_COLUMNS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3" name="Google Shape;293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7" name="Google Shape;297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8" name="Google Shape;298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9" name="Google Shape;299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6273580" y="-21354"/>
            <a:ext cx="2870420" cy="3275729"/>
            <a:chOff x="3092" y="-16"/>
            <a:chExt cx="2193" cy="2502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" name="Google Shape;16;p1"/>
            <p:cNvGrpSpPr/>
            <p:nvPr/>
          </p:nvGrpSpPr>
          <p:grpSpPr>
            <a:xfrm>
              <a:off x="3092" y="-16"/>
              <a:ext cx="2193" cy="1734"/>
              <a:chOff x="3092" y="-16"/>
              <a:chExt cx="2193" cy="1734"/>
            </a:xfrm>
          </p:grpSpPr>
          <p:grpSp>
            <p:nvGrpSpPr>
              <p:cNvPr id="17" name="Google Shape;17;p1"/>
              <p:cNvGrpSpPr/>
              <p:nvPr/>
            </p:nvGrpSpPr>
            <p:grpSpPr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8" name="Google Shape;18;p1"/>
                <p:cNvSpPr/>
                <p:nvPr/>
              </p:nvSpPr>
              <p:spPr>
                <a:xfrm>
                  <a:off x="1265" y="814"/>
                  <a:ext cx="2919" cy="2151"/>
                </a:xfrm>
                <a:prstGeom prst="ellipse">
                  <a:avLst/>
                </a:prstGeom>
                <a:gradFill>
                  <a:gsLst>
                    <a:gs pos="0">
                      <a:schemeClr val="lt2"/>
                    </a:gs>
                    <a:gs pos="100000">
                      <a:schemeClr val="lt1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380" y="1601"/>
                  <a:ext cx="579" cy="406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lt2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" name="Google Shape;20;p1"/>
              <p:cNvGrpSpPr/>
              <p:nvPr/>
            </p:nvGrpSpPr>
            <p:grpSpPr>
              <a:xfrm>
                <a:off x="3092" y="-16"/>
                <a:ext cx="2191" cy="1734"/>
                <a:chOff x="3092" y="-16"/>
                <a:chExt cx="2191" cy="1734"/>
              </a:xfrm>
            </p:grpSpPr>
            <p:grpSp>
              <p:nvGrpSpPr>
                <p:cNvPr id="21" name="Google Shape;21;p1"/>
                <p:cNvGrpSpPr/>
                <p:nvPr/>
              </p:nvGrpSpPr>
              <p:grpSpPr>
                <a:xfrm>
                  <a:off x="4284" y="645"/>
                  <a:ext cx="814" cy="871"/>
                  <a:chOff x="2907" y="1672"/>
                  <a:chExt cx="2077" cy="2223"/>
                </a:xfrm>
              </p:grpSpPr>
              <p:sp>
                <p:nvSpPr>
                  <p:cNvPr id="22" name="Google Shape;22;p1"/>
                  <p:cNvSpPr/>
                  <p:nvPr/>
                </p:nvSpPr>
                <p:spPr>
                  <a:xfrm rot="2700000">
                    <a:off x="3471" y="1530"/>
                    <a:ext cx="312" cy="1724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3" name="Google Shape;23;p1"/>
                  <p:cNvSpPr/>
                  <p:nvPr/>
                </p:nvSpPr>
                <p:spPr>
                  <a:xfrm rot="2700000">
                    <a:off x="4239" y="2932"/>
                    <a:ext cx="490" cy="925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24" name="Google Shape;24;p1"/>
                <p:cNvGrpSpPr/>
                <p:nvPr/>
              </p:nvGrpSpPr>
              <p:grpSpPr>
                <a:xfrm>
                  <a:off x="4292" y="589"/>
                  <a:ext cx="967" cy="804"/>
                  <a:chOff x="2929" y="1530"/>
                  <a:chExt cx="2467" cy="2051"/>
                </a:xfrm>
              </p:grpSpPr>
              <p:sp>
                <p:nvSpPr>
                  <p:cNvPr id="25" name="Google Shape;25;p1"/>
                  <p:cNvSpPr/>
                  <p:nvPr/>
                </p:nvSpPr>
                <p:spPr>
                  <a:xfrm rot="2100000">
                    <a:off x="2864" y="2019"/>
                    <a:ext cx="1814" cy="347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6" name="Google Shape;26;p1"/>
                  <p:cNvSpPr/>
                  <p:nvPr/>
                </p:nvSpPr>
                <p:spPr>
                  <a:xfrm rot="2100000">
                    <a:off x="4353" y="2806"/>
                    <a:ext cx="974" cy="545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27" name="Google Shape;27;p1"/>
                <p:cNvGrpSpPr/>
                <p:nvPr/>
              </p:nvGrpSpPr>
              <p:grpSpPr>
                <a:xfrm>
                  <a:off x="4288" y="564"/>
                  <a:ext cx="985" cy="631"/>
                  <a:chOff x="2918" y="1467"/>
                  <a:chExt cx="2513" cy="1609"/>
                </a:xfrm>
              </p:grpSpPr>
              <p:sp>
                <p:nvSpPr>
                  <p:cNvPr id="28" name="Google Shape;28;p1"/>
                  <p:cNvSpPr/>
                  <p:nvPr/>
                </p:nvSpPr>
                <p:spPr>
                  <a:xfrm rot="1560000">
                    <a:off x="2897" y="1832"/>
                    <a:ext cx="1736" cy="304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9" name="Google Shape;29;p1"/>
                  <p:cNvSpPr/>
                  <p:nvPr/>
                </p:nvSpPr>
                <p:spPr>
                  <a:xfrm rot="1560000">
                    <a:off x="4442" y="2420"/>
                    <a:ext cx="932" cy="476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30" name="Google Shape;30;p1"/>
                <p:cNvGrpSpPr/>
                <p:nvPr/>
              </p:nvGrpSpPr>
              <p:grpSpPr>
                <a:xfrm>
                  <a:off x="4287" y="531"/>
                  <a:ext cx="996" cy="512"/>
                  <a:chOff x="2913" y="1385"/>
                  <a:chExt cx="2542" cy="1304"/>
                </a:xfrm>
              </p:grpSpPr>
              <p:sp>
                <p:nvSpPr>
                  <p:cNvPr id="31" name="Google Shape;31;p1"/>
                  <p:cNvSpPr/>
                  <p:nvPr/>
                </p:nvSpPr>
                <p:spPr>
                  <a:xfrm rot="1080000">
                    <a:off x="2924" y="1636"/>
                    <a:ext cx="1677" cy="33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2" name="Google Shape;32;p1"/>
                  <p:cNvSpPr/>
                  <p:nvPr/>
                </p:nvSpPr>
                <p:spPr>
                  <a:xfrm rot="1080000">
                    <a:off x="4495" y="2037"/>
                    <a:ext cx="901" cy="526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33" name="Google Shape;33;p1"/>
                <p:cNvGrpSpPr/>
                <p:nvPr/>
              </p:nvGrpSpPr>
              <p:grpSpPr>
                <a:xfrm>
                  <a:off x="4299" y="506"/>
                  <a:ext cx="934" cy="314"/>
                  <a:chOff x="2945" y="1321"/>
                  <a:chExt cx="2382" cy="799"/>
                </a:xfrm>
              </p:grpSpPr>
              <p:sp>
                <p:nvSpPr>
                  <p:cNvPr id="34" name="Google Shape;34;p1"/>
                  <p:cNvSpPr/>
                  <p:nvPr/>
                </p:nvSpPr>
                <p:spPr>
                  <a:xfrm rot="420000">
                    <a:off x="2958" y="1414"/>
                    <a:ext cx="1545" cy="312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5" name="Google Shape;35;p1"/>
                  <p:cNvSpPr/>
                  <p:nvPr/>
                </p:nvSpPr>
                <p:spPr>
                  <a:xfrm rot="420000">
                    <a:off x="4470" y="1582"/>
                    <a:ext cx="830" cy="489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36" name="Google Shape;36;p1"/>
                <p:cNvGrpSpPr/>
                <p:nvPr/>
              </p:nvGrpSpPr>
              <p:grpSpPr>
                <a:xfrm>
                  <a:off x="4313" y="482"/>
                  <a:ext cx="847" cy="144"/>
                  <a:chOff x="2980" y="1256"/>
                  <a:chExt cx="2159" cy="369"/>
                </a:xfrm>
              </p:grpSpPr>
              <p:sp>
                <p:nvSpPr>
                  <p:cNvPr id="37" name="Google Shape;37;p1"/>
                  <p:cNvSpPr/>
                  <p:nvPr/>
                </p:nvSpPr>
                <p:spPr>
                  <a:xfrm rot="-120000">
                    <a:off x="2983" y="1289"/>
                    <a:ext cx="1404" cy="219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8" name="Google Shape;38;p1"/>
                  <p:cNvSpPr/>
                  <p:nvPr/>
                </p:nvSpPr>
                <p:spPr>
                  <a:xfrm rot="-120000">
                    <a:off x="4379" y="1269"/>
                    <a:ext cx="754" cy="343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39" name="Google Shape;39;p1"/>
                <p:cNvGrpSpPr/>
                <p:nvPr/>
              </p:nvGrpSpPr>
              <p:grpSpPr>
                <a:xfrm>
                  <a:off x="4293" y="320"/>
                  <a:ext cx="752" cy="253"/>
                  <a:chOff x="2930" y="842"/>
                  <a:chExt cx="1918" cy="648"/>
                </a:xfrm>
              </p:grpSpPr>
              <p:sp>
                <p:nvSpPr>
                  <p:cNvPr id="40" name="Google Shape;40;p1"/>
                  <p:cNvSpPr/>
                  <p:nvPr/>
                </p:nvSpPr>
                <p:spPr>
                  <a:xfrm rot="-840000">
                    <a:off x="2938" y="1129"/>
                    <a:ext cx="1233" cy="21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" name="Google Shape;41;p1"/>
                  <p:cNvSpPr/>
                  <p:nvPr/>
                </p:nvSpPr>
                <p:spPr>
                  <a:xfrm rot="-840000">
                    <a:off x="4155" y="917"/>
                    <a:ext cx="662" cy="338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2" name="Google Shape;42;p1"/>
                <p:cNvGrpSpPr/>
                <p:nvPr/>
              </p:nvGrpSpPr>
              <p:grpSpPr>
                <a:xfrm>
                  <a:off x="3294" y="693"/>
                  <a:ext cx="814" cy="871"/>
                  <a:chOff x="382" y="1795"/>
                  <a:chExt cx="2076" cy="2222"/>
                </a:xfrm>
              </p:grpSpPr>
              <p:sp>
                <p:nvSpPr>
                  <p:cNvPr id="43" name="Google Shape;43;p1"/>
                  <p:cNvSpPr/>
                  <p:nvPr/>
                </p:nvSpPr>
                <p:spPr>
                  <a:xfrm flipH="1" rot="-2700000">
                    <a:off x="1582" y="1653"/>
                    <a:ext cx="312" cy="1724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4" name="Google Shape;44;p1"/>
                  <p:cNvSpPr/>
                  <p:nvPr/>
                </p:nvSpPr>
                <p:spPr>
                  <a:xfrm flipH="1" rot="-2700000">
                    <a:off x="637" y="3054"/>
                    <a:ext cx="490" cy="925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5" name="Google Shape;45;p1"/>
                <p:cNvGrpSpPr/>
                <p:nvPr/>
              </p:nvGrpSpPr>
              <p:grpSpPr>
                <a:xfrm>
                  <a:off x="3115" y="658"/>
                  <a:ext cx="967" cy="804"/>
                  <a:chOff x="-73" y="1707"/>
                  <a:chExt cx="2467" cy="2051"/>
                </a:xfrm>
              </p:grpSpPr>
              <p:sp>
                <p:nvSpPr>
                  <p:cNvPr id="46" name="Google Shape;46;p1"/>
                  <p:cNvSpPr/>
                  <p:nvPr/>
                </p:nvSpPr>
                <p:spPr>
                  <a:xfrm flipH="1" rot="-2100000">
                    <a:off x="644" y="2196"/>
                    <a:ext cx="1814" cy="347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" name="Google Shape;47;p1"/>
                  <p:cNvSpPr/>
                  <p:nvPr/>
                </p:nvSpPr>
                <p:spPr>
                  <a:xfrm flipH="1" rot="-2100000">
                    <a:off x="-5" y="2983"/>
                    <a:ext cx="974" cy="545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48" name="Google Shape;48;p1"/>
                <p:cNvGrpSpPr/>
                <p:nvPr/>
              </p:nvGrpSpPr>
              <p:grpSpPr>
                <a:xfrm>
                  <a:off x="3102" y="634"/>
                  <a:ext cx="985" cy="631"/>
                  <a:chOff x="-109" y="1644"/>
                  <a:chExt cx="2513" cy="1609"/>
                </a:xfrm>
              </p:grpSpPr>
              <p:sp>
                <p:nvSpPr>
                  <p:cNvPr id="49" name="Google Shape;49;p1"/>
                  <p:cNvSpPr/>
                  <p:nvPr/>
                </p:nvSpPr>
                <p:spPr>
                  <a:xfrm flipH="1" rot="-1560000">
                    <a:off x="689" y="2009"/>
                    <a:ext cx="1736" cy="304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0" name="Google Shape;50;p1"/>
                  <p:cNvSpPr/>
                  <p:nvPr/>
                </p:nvSpPr>
                <p:spPr>
                  <a:xfrm flipH="1" rot="-1560000">
                    <a:off x="-52" y="2597"/>
                    <a:ext cx="932" cy="476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1" name="Google Shape;51;p1"/>
                <p:cNvGrpSpPr/>
                <p:nvPr/>
              </p:nvGrpSpPr>
              <p:grpSpPr>
                <a:xfrm>
                  <a:off x="3092" y="602"/>
                  <a:ext cx="996" cy="511"/>
                  <a:chOff x="-133" y="1562"/>
                  <a:chExt cx="2542" cy="1304"/>
                </a:xfrm>
              </p:grpSpPr>
              <p:sp>
                <p:nvSpPr>
                  <p:cNvPr id="52" name="Google Shape;52;p1"/>
                  <p:cNvSpPr/>
                  <p:nvPr/>
                </p:nvSpPr>
                <p:spPr>
                  <a:xfrm flipH="1" rot="-1080000">
                    <a:off x="721" y="1813"/>
                    <a:ext cx="1677" cy="33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3" name="Google Shape;53;p1"/>
                  <p:cNvSpPr/>
                  <p:nvPr/>
                </p:nvSpPr>
                <p:spPr>
                  <a:xfrm flipH="1" rot="-1080000">
                    <a:off x="-74" y="2214"/>
                    <a:ext cx="901" cy="526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4" name="Google Shape;54;p1"/>
                <p:cNvGrpSpPr/>
                <p:nvPr/>
              </p:nvGrpSpPr>
              <p:grpSpPr>
                <a:xfrm>
                  <a:off x="3143" y="577"/>
                  <a:ext cx="934" cy="312"/>
                  <a:chOff x="-5" y="1498"/>
                  <a:chExt cx="2382" cy="799"/>
                </a:xfrm>
              </p:grpSpPr>
              <p:sp>
                <p:nvSpPr>
                  <p:cNvPr id="55" name="Google Shape;55;p1"/>
                  <p:cNvSpPr/>
                  <p:nvPr/>
                </p:nvSpPr>
                <p:spPr>
                  <a:xfrm flipH="1" rot="-420000">
                    <a:off x="819" y="1591"/>
                    <a:ext cx="1545" cy="312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6" name="Google Shape;56;p1"/>
                  <p:cNvSpPr/>
                  <p:nvPr/>
                </p:nvSpPr>
                <p:spPr>
                  <a:xfrm flipH="1" rot="-420000">
                    <a:off x="22" y="1759"/>
                    <a:ext cx="830" cy="489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7" name="Google Shape;57;p1"/>
                <p:cNvGrpSpPr/>
                <p:nvPr/>
              </p:nvGrpSpPr>
              <p:grpSpPr>
                <a:xfrm>
                  <a:off x="3216" y="551"/>
                  <a:ext cx="847" cy="144"/>
                  <a:chOff x="183" y="1433"/>
                  <a:chExt cx="2159" cy="369"/>
                </a:xfrm>
              </p:grpSpPr>
              <p:sp>
                <p:nvSpPr>
                  <p:cNvPr id="58" name="Google Shape;58;p1"/>
                  <p:cNvSpPr/>
                  <p:nvPr/>
                </p:nvSpPr>
                <p:spPr>
                  <a:xfrm flipH="1" rot="120000">
                    <a:off x="935" y="1466"/>
                    <a:ext cx="1404" cy="219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9" name="Google Shape;59;p1"/>
                  <p:cNvSpPr/>
                  <p:nvPr/>
                </p:nvSpPr>
                <p:spPr>
                  <a:xfrm flipH="1" rot="120000">
                    <a:off x="189" y="1446"/>
                    <a:ext cx="754" cy="343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0" name="Google Shape;60;p1"/>
                <p:cNvGrpSpPr/>
                <p:nvPr/>
              </p:nvGrpSpPr>
              <p:grpSpPr>
                <a:xfrm>
                  <a:off x="3330" y="389"/>
                  <a:ext cx="752" cy="253"/>
                  <a:chOff x="474" y="1019"/>
                  <a:chExt cx="1918" cy="648"/>
                </a:xfrm>
              </p:grpSpPr>
              <p:sp>
                <p:nvSpPr>
                  <p:cNvPr id="61" name="Google Shape;61;p1"/>
                  <p:cNvSpPr/>
                  <p:nvPr/>
                </p:nvSpPr>
                <p:spPr>
                  <a:xfrm flipH="1" rot="840000">
                    <a:off x="1151" y="1306"/>
                    <a:ext cx="1233" cy="21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2" name="Google Shape;62;p1"/>
                  <p:cNvSpPr/>
                  <p:nvPr/>
                </p:nvSpPr>
                <p:spPr>
                  <a:xfrm flipH="1" rot="840000">
                    <a:off x="505" y="1094"/>
                    <a:ext cx="662" cy="338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3" name="Google Shape;63;p1"/>
                <p:cNvGrpSpPr/>
                <p:nvPr/>
              </p:nvGrpSpPr>
              <p:grpSpPr>
                <a:xfrm>
                  <a:off x="3371" y="297"/>
                  <a:ext cx="739" cy="350"/>
                  <a:chOff x="577" y="787"/>
                  <a:chExt cx="1885" cy="889"/>
                </a:xfrm>
              </p:grpSpPr>
              <p:sp>
                <p:nvSpPr>
                  <p:cNvPr id="64" name="Google Shape;64;p1"/>
                  <p:cNvSpPr/>
                  <p:nvPr/>
                </p:nvSpPr>
                <p:spPr>
                  <a:xfrm flipH="1" rot="1320000">
                    <a:off x="1233" y="1238"/>
                    <a:ext cx="1233" cy="21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5" name="Google Shape;65;p1"/>
                  <p:cNvSpPr/>
                  <p:nvPr/>
                </p:nvSpPr>
                <p:spPr>
                  <a:xfrm flipH="1" rot="1320000">
                    <a:off x="616" y="899"/>
                    <a:ext cx="662" cy="338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6" name="Google Shape;66;p1"/>
                <p:cNvGrpSpPr/>
                <p:nvPr/>
              </p:nvGrpSpPr>
              <p:grpSpPr>
                <a:xfrm>
                  <a:off x="3457" y="170"/>
                  <a:ext cx="690" cy="481"/>
                  <a:chOff x="3457" y="170"/>
                  <a:chExt cx="690" cy="481"/>
                </a:xfrm>
              </p:grpSpPr>
              <p:sp>
                <p:nvSpPr>
                  <p:cNvPr id="67" name="Google Shape;67;p1"/>
                  <p:cNvSpPr/>
                  <p:nvPr/>
                </p:nvSpPr>
                <p:spPr>
                  <a:xfrm flipH="1" rot="2040000">
                    <a:off x="3681" y="438"/>
                    <a:ext cx="484" cy="84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8" name="Google Shape;68;p1"/>
                  <p:cNvSpPr/>
                  <p:nvPr/>
                </p:nvSpPr>
                <p:spPr>
                  <a:xfrm flipH="1" rot="2040000">
                    <a:off x="3472" y="231"/>
                    <a:ext cx="260" cy="132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69" name="Google Shape;69;p1"/>
                <p:cNvGrpSpPr/>
                <p:nvPr/>
              </p:nvGrpSpPr>
              <p:grpSpPr>
                <a:xfrm>
                  <a:off x="3546" y="44"/>
                  <a:ext cx="630" cy="584"/>
                  <a:chOff x="3546" y="44"/>
                  <a:chExt cx="630" cy="584"/>
                </a:xfrm>
              </p:grpSpPr>
              <p:sp>
                <p:nvSpPr>
                  <p:cNvPr id="70" name="Google Shape;70;p1"/>
                  <p:cNvSpPr/>
                  <p:nvPr/>
                </p:nvSpPr>
                <p:spPr>
                  <a:xfrm flipH="1" rot="2700000">
                    <a:off x="3727" y="383"/>
                    <a:ext cx="491" cy="84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1" name="Google Shape;71;p1"/>
                  <p:cNvSpPr/>
                  <p:nvPr/>
                </p:nvSpPr>
                <p:spPr>
                  <a:xfrm flipH="1" rot="2700000">
                    <a:off x="3554" y="118"/>
                    <a:ext cx="264" cy="132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2" name="Google Shape;72;p1"/>
                <p:cNvGrpSpPr/>
                <p:nvPr/>
              </p:nvGrpSpPr>
              <p:grpSpPr>
                <a:xfrm>
                  <a:off x="3732" y="12"/>
                  <a:ext cx="464" cy="600"/>
                  <a:chOff x="1502" y="59"/>
                  <a:chExt cx="1184" cy="1530"/>
                </a:xfrm>
              </p:grpSpPr>
              <p:sp>
                <p:nvSpPr>
                  <p:cNvPr id="73" name="Google Shape;73;p1"/>
                  <p:cNvSpPr/>
                  <p:nvPr/>
                </p:nvSpPr>
                <p:spPr>
                  <a:xfrm flipH="1" rot="3480000">
                    <a:off x="1753" y="958"/>
                    <a:ext cx="1100" cy="21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4" name="Google Shape;74;p1"/>
                  <p:cNvSpPr/>
                  <p:nvPr/>
                </p:nvSpPr>
                <p:spPr>
                  <a:xfrm flipH="1" rot="3480000">
                    <a:off x="1506" y="230"/>
                    <a:ext cx="591" cy="338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5" name="Google Shape;75;p1"/>
                <p:cNvGrpSpPr/>
                <p:nvPr/>
              </p:nvGrpSpPr>
              <p:grpSpPr>
                <a:xfrm>
                  <a:off x="3867" y="-16"/>
                  <a:ext cx="355" cy="619"/>
                  <a:chOff x="1844" y="-14"/>
                  <a:chExt cx="908" cy="1579"/>
                </a:xfrm>
              </p:grpSpPr>
              <p:sp>
                <p:nvSpPr>
                  <p:cNvPr id="76" name="Google Shape;76;p1"/>
                  <p:cNvSpPr/>
                  <p:nvPr/>
                </p:nvSpPr>
                <p:spPr>
                  <a:xfrm flipH="1" rot="4140000">
                    <a:off x="1931" y="924"/>
                    <a:ext cx="1061" cy="21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7" name="Google Shape;77;p1"/>
                  <p:cNvSpPr/>
                  <p:nvPr/>
                </p:nvSpPr>
                <p:spPr>
                  <a:xfrm flipH="1" rot="4140000">
                    <a:off x="1819" y="144"/>
                    <a:ext cx="570" cy="338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78" name="Google Shape;78;p1"/>
                <p:cNvGrpSpPr/>
                <p:nvPr/>
              </p:nvGrpSpPr>
              <p:grpSpPr>
                <a:xfrm>
                  <a:off x="4254" y="207"/>
                  <a:ext cx="736" cy="359"/>
                  <a:chOff x="2829" y="556"/>
                  <a:chExt cx="1878" cy="914"/>
                </a:xfrm>
              </p:grpSpPr>
              <p:sp>
                <p:nvSpPr>
                  <p:cNvPr id="79" name="Google Shape;79;p1"/>
                  <p:cNvSpPr/>
                  <p:nvPr/>
                </p:nvSpPr>
                <p:spPr>
                  <a:xfrm rot="-1380000">
                    <a:off x="2822" y="1023"/>
                    <a:ext cx="1233" cy="21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0" name="Google Shape;80;p1"/>
                  <p:cNvSpPr/>
                  <p:nvPr/>
                </p:nvSpPr>
                <p:spPr>
                  <a:xfrm rot="-1380000">
                    <a:off x="4005" y="672"/>
                    <a:ext cx="662" cy="338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81" name="Google Shape;81;p1"/>
                <p:cNvGrpSpPr/>
                <p:nvPr/>
              </p:nvGrpSpPr>
              <p:grpSpPr>
                <a:xfrm>
                  <a:off x="4212" y="103"/>
                  <a:ext cx="698" cy="467"/>
                  <a:chOff x="2724" y="292"/>
                  <a:chExt cx="1779" cy="1188"/>
                </a:xfrm>
              </p:grpSpPr>
              <p:sp>
                <p:nvSpPr>
                  <p:cNvPr id="82" name="Google Shape;82;p1"/>
                  <p:cNvSpPr/>
                  <p:nvPr/>
                </p:nvSpPr>
                <p:spPr>
                  <a:xfrm rot="-1980000">
                    <a:off x="2683" y="947"/>
                    <a:ext cx="1233" cy="215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3" name="Google Shape;83;p1"/>
                  <p:cNvSpPr/>
                  <p:nvPr/>
                </p:nvSpPr>
                <p:spPr>
                  <a:xfrm rot="-1980000">
                    <a:off x="3802" y="445"/>
                    <a:ext cx="662" cy="338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4" name="Google Shape;84;p1"/>
                <p:cNvSpPr/>
                <p:nvPr/>
              </p:nvSpPr>
              <p:spPr>
                <a:xfrm flipH="1" rot="4620000">
                  <a:off x="3968" y="372"/>
                  <a:ext cx="403" cy="57"/>
                </a:xfrm>
                <a:custGeom>
                  <a:rect b="b" l="l" r="r" t="t"/>
                  <a:pathLst>
                    <a:path extrusionOk="0" h="504" w="2736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folHlink"/>
                    </a:gs>
                  </a:gsLst>
                  <a:lin ang="10800000" scaled="0"/>
                </a:gra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Google Shape;85;p1"/>
                <p:cNvSpPr/>
                <p:nvPr/>
              </p:nvSpPr>
              <p:spPr>
                <a:xfrm flipH="1" rot="4620000">
                  <a:off x="3977" y="77"/>
                  <a:ext cx="216" cy="90"/>
                </a:xfrm>
                <a:custGeom>
                  <a:rect b="b" l="l" r="r" t="t"/>
                  <a:pathLst>
                    <a:path extrusionOk="0" h="791" w="1769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folHlink"/>
                    </a:gs>
                    <a:gs pos="100000">
                      <a:schemeClr val="lt1"/>
                    </a:gs>
                  </a:gsLst>
                  <a:lin ang="10800000" scaled="0"/>
                </a:gra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86" name="Google Shape;86;p1"/>
                <p:cNvGrpSpPr/>
                <p:nvPr/>
              </p:nvGrpSpPr>
              <p:grpSpPr>
                <a:xfrm>
                  <a:off x="4157" y="-9"/>
                  <a:ext cx="377" cy="605"/>
                  <a:chOff x="2584" y="6"/>
                  <a:chExt cx="962" cy="1544"/>
                </a:xfrm>
              </p:grpSpPr>
              <p:sp>
                <p:nvSpPr>
                  <p:cNvPr id="87" name="Google Shape;87;p1"/>
                  <p:cNvSpPr/>
                  <p:nvPr/>
                </p:nvSpPr>
                <p:spPr>
                  <a:xfrm rot="-3900000">
                    <a:off x="2361" y="938"/>
                    <a:ext cx="1062" cy="184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8" name="Google Shape;88;p1"/>
                  <p:cNvSpPr/>
                  <p:nvPr/>
                </p:nvSpPr>
                <p:spPr>
                  <a:xfrm rot="-3900000">
                    <a:off x="3010" y="181"/>
                    <a:ext cx="570" cy="289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89" name="Google Shape;89;p1"/>
                <p:cNvGrpSpPr/>
                <p:nvPr/>
              </p:nvGrpSpPr>
              <p:grpSpPr>
                <a:xfrm>
                  <a:off x="4155" y="29"/>
                  <a:ext cx="598" cy="573"/>
                  <a:chOff x="2576" y="102"/>
                  <a:chExt cx="1529" cy="1462"/>
                </a:xfrm>
              </p:grpSpPr>
              <p:sp>
                <p:nvSpPr>
                  <p:cNvPr id="90" name="Google Shape;90;p1"/>
                  <p:cNvSpPr/>
                  <p:nvPr/>
                </p:nvSpPr>
                <p:spPr>
                  <a:xfrm rot="-2820000">
                    <a:off x="2491" y="914"/>
                    <a:ext cx="1155" cy="270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1" name="Google Shape;91;p1"/>
                  <p:cNvSpPr/>
                  <p:nvPr/>
                </p:nvSpPr>
                <p:spPr>
                  <a:xfrm rot="-2820000">
                    <a:off x="3429" y="261"/>
                    <a:ext cx="620" cy="423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2" name="Google Shape;92;p1"/>
                <p:cNvGrpSpPr/>
                <p:nvPr/>
              </p:nvGrpSpPr>
              <p:grpSpPr>
                <a:xfrm>
                  <a:off x="4189" y="-1"/>
                  <a:ext cx="134" cy="570"/>
                  <a:chOff x="2664" y="25"/>
                  <a:chExt cx="343" cy="1457"/>
                </a:xfrm>
              </p:grpSpPr>
              <p:sp>
                <p:nvSpPr>
                  <p:cNvPr id="93" name="Google Shape;93;p1"/>
                  <p:cNvSpPr/>
                  <p:nvPr/>
                </p:nvSpPr>
                <p:spPr>
                  <a:xfrm rot="-4920000">
                    <a:off x="2296" y="960"/>
                    <a:ext cx="954" cy="86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4" name="Google Shape;94;p1"/>
                  <p:cNvSpPr/>
                  <p:nvPr/>
                </p:nvSpPr>
                <p:spPr>
                  <a:xfrm rot="-4920000">
                    <a:off x="2649" y="220"/>
                    <a:ext cx="512" cy="135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lt1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5" name="Google Shape;95;p1"/>
                <p:cNvGrpSpPr/>
                <p:nvPr/>
              </p:nvGrpSpPr>
              <p:grpSpPr>
                <a:xfrm>
                  <a:off x="3426" y="712"/>
                  <a:ext cx="700" cy="953"/>
                  <a:chOff x="717" y="1842"/>
                  <a:chExt cx="1787" cy="2432"/>
                </a:xfrm>
              </p:grpSpPr>
              <p:sp>
                <p:nvSpPr>
                  <p:cNvPr id="96" name="Google Shape;96;p1"/>
                  <p:cNvSpPr/>
                  <p:nvPr/>
                </p:nvSpPr>
                <p:spPr>
                  <a:xfrm flipH="1" rot="-3240000">
                    <a:off x="1010" y="2475"/>
                    <a:ext cx="1724" cy="312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7" name="Google Shape;97;p1"/>
                  <p:cNvSpPr/>
                  <p:nvPr/>
                </p:nvSpPr>
                <p:spPr>
                  <a:xfrm flipH="1" rot="-3240000">
                    <a:off x="725" y="3511"/>
                    <a:ext cx="925" cy="490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98" name="Google Shape;98;p1"/>
                <p:cNvGrpSpPr/>
                <p:nvPr/>
              </p:nvGrpSpPr>
              <p:grpSpPr>
                <a:xfrm>
                  <a:off x="3657" y="749"/>
                  <a:ext cx="475" cy="953"/>
                  <a:chOff x="1307" y="1938"/>
                  <a:chExt cx="1212" cy="2433"/>
                </a:xfrm>
              </p:grpSpPr>
              <p:sp>
                <p:nvSpPr>
                  <p:cNvPr id="99" name="Google Shape;99;p1"/>
                  <p:cNvSpPr/>
                  <p:nvPr/>
                </p:nvSpPr>
                <p:spPr>
                  <a:xfrm flipH="1" rot="-4020000">
                    <a:off x="1267" y="2577"/>
                    <a:ext cx="1595" cy="312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0" name="Google Shape;100;p1"/>
                  <p:cNvSpPr/>
                  <p:nvPr/>
                </p:nvSpPr>
                <p:spPr>
                  <a:xfrm flipH="1" rot="-4020000">
                    <a:off x="1272" y="3636"/>
                    <a:ext cx="856" cy="490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01" name="Google Shape;101;p1"/>
                <p:cNvGrpSpPr/>
                <p:nvPr/>
              </p:nvGrpSpPr>
              <p:grpSpPr>
                <a:xfrm rot="60000">
                  <a:off x="3895" y="765"/>
                  <a:ext cx="262" cy="929"/>
                  <a:chOff x="1879" y="1977"/>
                  <a:chExt cx="715" cy="2651"/>
                </a:xfrm>
              </p:grpSpPr>
              <p:sp>
                <p:nvSpPr>
                  <p:cNvPr id="102" name="Google Shape;102;p1"/>
                  <p:cNvSpPr/>
                  <p:nvPr/>
                </p:nvSpPr>
                <p:spPr>
                  <a:xfrm flipH="1" rot="-4800000">
                    <a:off x="1442" y="2695"/>
                    <a:ext cx="1711" cy="301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3" name="Google Shape;103;p1"/>
                  <p:cNvSpPr/>
                  <p:nvPr/>
                </p:nvSpPr>
                <p:spPr>
                  <a:xfrm flipH="1" rot="-4800000">
                    <a:off x="1733" y="3898"/>
                    <a:ext cx="918" cy="473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04" name="Google Shape;104;p1"/>
                <p:cNvGrpSpPr/>
                <p:nvPr/>
              </p:nvGrpSpPr>
              <p:grpSpPr>
                <a:xfrm>
                  <a:off x="4255" y="696"/>
                  <a:ext cx="729" cy="938"/>
                  <a:chOff x="2836" y="1804"/>
                  <a:chExt cx="1855" cy="2392"/>
                </a:xfrm>
              </p:grpSpPr>
              <p:sp>
                <p:nvSpPr>
                  <p:cNvPr id="105" name="Google Shape;105;p1"/>
                  <p:cNvSpPr/>
                  <p:nvPr/>
                </p:nvSpPr>
                <p:spPr>
                  <a:xfrm rot="3120000">
                    <a:off x="2628" y="2423"/>
                    <a:ext cx="1724" cy="312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6" name="Google Shape;106;p1"/>
                  <p:cNvSpPr/>
                  <p:nvPr/>
                </p:nvSpPr>
                <p:spPr>
                  <a:xfrm rot="3120000">
                    <a:off x="3751" y="3435"/>
                    <a:ext cx="925" cy="490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07" name="Google Shape;107;p1"/>
                <p:cNvGrpSpPr/>
                <p:nvPr/>
              </p:nvGrpSpPr>
              <p:grpSpPr>
                <a:xfrm>
                  <a:off x="4245" y="731"/>
                  <a:ext cx="563" cy="964"/>
                  <a:chOff x="2811" y="1892"/>
                  <a:chExt cx="1434" cy="2458"/>
                </a:xfrm>
              </p:grpSpPr>
              <p:sp>
                <p:nvSpPr>
                  <p:cNvPr id="108" name="Google Shape;108;p1"/>
                  <p:cNvSpPr/>
                  <p:nvPr/>
                </p:nvSpPr>
                <p:spPr>
                  <a:xfrm rot="3720000">
                    <a:off x="2505" y="2541"/>
                    <a:ext cx="1650" cy="299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9" name="Google Shape;109;p1"/>
                  <p:cNvSpPr/>
                  <p:nvPr/>
                </p:nvSpPr>
                <p:spPr>
                  <a:xfrm rot="3720000">
                    <a:off x="3387" y="3615"/>
                    <a:ext cx="885" cy="469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10" name="Google Shape;110;p1"/>
                <p:cNvGrpSpPr/>
                <p:nvPr/>
              </p:nvGrpSpPr>
              <p:grpSpPr>
                <a:xfrm>
                  <a:off x="4223" y="768"/>
                  <a:ext cx="393" cy="949"/>
                  <a:chOff x="2752" y="1986"/>
                  <a:chExt cx="1002" cy="2422"/>
                </a:xfrm>
              </p:grpSpPr>
              <p:sp>
                <p:nvSpPr>
                  <p:cNvPr id="111" name="Google Shape;111;p1"/>
                  <p:cNvSpPr/>
                  <p:nvPr/>
                </p:nvSpPr>
                <p:spPr>
                  <a:xfrm rot="4260000">
                    <a:off x="2328" y="2660"/>
                    <a:ext cx="1601" cy="246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2" name="Google Shape;112;p1"/>
                  <p:cNvSpPr/>
                  <p:nvPr/>
                </p:nvSpPr>
                <p:spPr>
                  <a:xfrm rot="4260000">
                    <a:off x="3002" y="3746"/>
                    <a:ext cx="859" cy="386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13" name="Google Shape;113;p1"/>
                <p:cNvGrpSpPr/>
                <p:nvPr/>
              </p:nvGrpSpPr>
              <p:grpSpPr>
                <a:xfrm>
                  <a:off x="4204" y="809"/>
                  <a:ext cx="227" cy="884"/>
                  <a:chOff x="2705" y="2090"/>
                  <a:chExt cx="578" cy="2255"/>
                </a:xfrm>
              </p:grpSpPr>
              <p:sp>
                <p:nvSpPr>
                  <p:cNvPr id="114" name="Google Shape;114;p1"/>
                  <p:cNvSpPr/>
                  <p:nvPr/>
                </p:nvSpPr>
                <p:spPr>
                  <a:xfrm rot="4860000">
                    <a:off x="2206" y="2713"/>
                    <a:ext cx="1471" cy="246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108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5" name="Google Shape;115;p1"/>
                  <p:cNvSpPr/>
                  <p:nvPr/>
                </p:nvSpPr>
                <p:spPr>
                  <a:xfrm rot="4860000">
                    <a:off x="2636" y="3732"/>
                    <a:ext cx="790" cy="386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116" name="Google Shape;116;p1"/>
                <p:cNvGrpSpPr/>
                <p:nvPr/>
              </p:nvGrpSpPr>
              <p:grpSpPr>
                <a:xfrm>
                  <a:off x="4032" y="824"/>
                  <a:ext cx="204" cy="864"/>
                  <a:chOff x="2254" y="2129"/>
                  <a:chExt cx="521" cy="2202"/>
                </a:xfrm>
              </p:grpSpPr>
              <p:sp>
                <p:nvSpPr>
                  <p:cNvPr id="117" name="Google Shape;117;p1"/>
                  <p:cNvSpPr/>
                  <p:nvPr/>
                </p:nvSpPr>
                <p:spPr>
                  <a:xfrm rot="5700000">
                    <a:off x="1900" y="2759"/>
                    <a:ext cx="1437" cy="188"/>
                  </a:xfrm>
                  <a:custGeom>
                    <a:rect b="b" l="l" r="r" t="t"/>
                    <a:pathLst>
                      <a:path extrusionOk="0" h="504" w="2736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8" name="Google Shape;118;p1"/>
                  <p:cNvSpPr/>
                  <p:nvPr/>
                </p:nvSpPr>
                <p:spPr>
                  <a:xfrm rot="5700000">
                    <a:off x="2049" y="3787"/>
                    <a:ext cx="771" cy="295"/>
                  </a:xfrm>
                  <a:custGeom>
                    <a:rect b="b" l="l" r="r" t="t"/>
                    <a:pathLst>
                      <a:path extrusionOk="0" h="791" w="1769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folHlink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sp>
            <p:nvSpPr>
              <p:cNvPr id="119" name="Google Shape;119;p1"/>
              <p:cNvSpPr/>
              <p:nvPr/>
            </p:nvSpPr>
            <p:spPr>
              <a:xfrm flipH="1">
                <a:off x="3873" y="934"/>
                <a:ext cx="191" cy="580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20" name="Google Shape;120;p1"/>
              <p:cNvCxnSpPr/>
              <p:nvPr/>
            </p:nvCxnSpPr>
            <p:spPr>
              <a:xfrm flipH="1">
                <a:off x="3528" y="726"/>
                <a:ext cx="833" cy="903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"/>
              <p:cNvCxnSpPr/>
              <p:nvPr/>
            </p:nvCxnSpPr>
            <p:spPr>
              <a:xfrm flipH="1" rot="10800000">
                <a:off x="4278" y="179"/>
                <a:ext cx="1007" cy="802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"/>
              <p:cNvCxnSpPr/>
              <p:nvPr/>
            </p:nvCxnSpPr>
            <p:spPr>
              <a:xfrm flipH="1">
                <a:off x="3612" y="580"/>
                <a:ext cx="487" cy="933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"/>
              <p:cNvCxnSpPr/>
              <p:nvPr/>
            </p:nvCxnSpPr>
            <p:spPr>
              <a:xfrm flipH="1">
                <a:off x="3267" y="628"/>
                <a:ext cx="791" cy="932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"/>
              <p:cNvCxnSpPr/>
              <p:nvPr/>
            </p:nvCxnSpPr>
            <p:spPr>
              <a:xfrm flipH="1">
                <a:off x="3197" y="458"/>
                <a:ext cx="932" cy="933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"/>
              <p:cNvCxnSpPr/>
              <p:nvPr/>
            </p:nvCxnSpPr>
            <p:spPr>
              <a:xfrm>
                <a:off x="4229" y="589"/>
                <a:ext cx="149" cy="933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"/>
              <p:cNvCxnSpPr/>
              <p:nvPr/>
            </p:nvCxnSpPr>
            <p:spPr>
              <a:xfrm>
                <a:off x="4268" y="585"/>
                <a:ext cx="394" cy="933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"/>
              <p:cNvCxnSpPr/>
              <p:nvPr/>
            </p:nvCxnSpPr>
            <p:spPr>
              <a:xfrm>
                <a:off x="4303" y="463"/>
                <a:ext cx="559" cy="933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128" name="Google Shape;128;p1"/>
              <p:cNvSpPr/>
              <p:nvPr/>
            </p:nvSpPr>
            <p:spPr>
              <a:xfrm>
                <a:off x="4410" y="1033"/>
                <a:ext cx="190" cy="580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 flipH="1" rot="8880000">
                <a:off x="4114" y="843"/>
                <a:ext cx="173" cy="328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30" name="Google Shape;130;p1"/>
              <p:cNvCxnSpPr/>
              <p:nvPr/>
            </p:nvCxnSpPr>
            <p:spPr>
              <a:xfrm flipH="1">
                <a:off x="3144" y="319"/>
                <a:ext cx="996" cy="933"/>
              </a:xfrm>
              <a:prstGeom prst="curvedConnector2">
                <a:avLst/>
              </a:pr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"/>
              <p:cNvCxnSpPr/>
              <p:nvPr/>
            </p:nvCxnSpPr>
            <p:spPr>
              <a:xfrm flipH="1">
                <a:off x="3425" y="123"/>
                <a:ext cx="725" cy="903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32" name="Google Shape;132;p1"/>
              <p:cNvCxnSpPr/>
              <p:nvPr/>
            </p:nvCxnSpPr>
            <p:spPr>
              <a:xfrm>
                <a:off x="4199" y="502"/>
                <a:ext cx="299" cy="904"/>
              </a:xfrm>
              <a:prstGeom prst="curvedConnector2">
                <a:avLst/>
              </a:prstGeom>
              <a:noFill/>
              <a:ln cap="flat" cmpd="sng" w="9525">
                <a:solidFill>
                  <a:schemeClr val="accent2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133" name="Google Shape;133;p1"/>
              <p:cNvSpPr/>
              <p:nvPr/>
            </p:nvSpPr>
            <p:spPr>
              <a:xfrm flipH="1">
                <a:off x="3307" y="982"/>
                <a:ext cx="425" cy="597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 flipH="1">
                <a:off x="3507" y="350"/>
                <a:ext cx="273" cy="598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 flipH="1">
                <a:off x="3821" y="172"/>
                <a:ext cx="164" cy="597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>
                <a:off x="4841" y="894"/>
                <a:ext cx="395" cy="628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>
                <a:off x="4636" y="576"/>
                <a:ext cx="595" cy="419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1"/>
              <p:cNvSpPr/>
              <p:nvPr/>
            </p:nvSpPr>
            <p:spPr>
              <a:xfrm>
                <a:off x="4658" y="132"/>
                <a:ext cx="260" cy="562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folHlink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1"/>
              <p:cNvSpPr/>
              <p:nvPr/>
            </p:nvSpPr>
            <p:spPr>
              <a:xfrm rot="-1380000">
                <a:off x="4401" y="599"/>
                <a:ext cx="174" cy="329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1"/>
              <p:cNvSpPr/>
              <p:nvPr/>
            </p:nvSpPr>
            <p:spPr>
              <a:xfrm flipH="1" rot="1380000">
                <a:off x="3783" y="590"/>
                <a:ext cx="173" cy="329"/>
              </a:xfrm>
              <a:custGeom>
                <a:rect b="b" l="l" r="r" t="t"/>
                <a:pathLst>
                  <a:path extrusionOk="0" h="2368" w="776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cap="flat" cmpd="sng" w="9525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1" name="Google Shape;141;p1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42" name="Google Shape;142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  <a:defRPr b="0" i="0" sz="3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 Black"/>
              <a:buChar char="•"/>
              <a:defRPr b="0" i="0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Char char="•"/>
              <a:defRPr b="0" i="0" sz="2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−"/>
              <a:defRPr b="0" i="0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43" name="Google Shape;143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b="0" i="0" sz="1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"/>
          <p:cNvSpPr txBox="1"/>
          <p:nvPr>
            <p:ph type="ctrTitle"/>
          </p:nvPr>
        </p:nvSpPr>
        <p:spPr>
          <a:xfrm>
            <a:off x="685800" y="1827212"/>
            <a:ext cx="8153400" cy="1627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Japan Under the Shoguns</a:t>
            </a:r>
            <a:endParaRPr/>
          </a:p>
        </p:txBody>
      </p:sp>
      <p:sp>
        <p:nvSpPr>
          <p:cNvPr id="305" name="Google Shape;305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Black"/>
              <a:buNone/>
            </a:pPr>
            <a:r>
              <a:rPr b="0" i="0" lang="en-US" sz="28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Key Terms/People:  bushido, armada, typhoon, Oda Nobunaga, Toytomi Hideyoshi, Tokugawa Ieyasu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5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Weak Emperors		</a:t>
            </a:r>
            <a:endParaRPr/>
          </a:p>
        </p:txBody>
      </p:sp>
      <p:sp>
        <p:nvSpPr>
          <p:cNvPr id="369" name="Google Shape;369;p1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As violence spread, respect for the emperor declined.  So did tax revenues.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370" name="Google Shape;3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3733800"/>
            <a:ext cx="403860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6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Three Strong Leaders…</a:t>
            </a:r>
            <a:endParaRPr/>
          </a:p>
        </p:txBody>
      </p:sp>
      <p:sp>
        <p:nvSpPr>
          <p:cNvPr id="376" name="Google Shape;376;p1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 Black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Oda Nobunaga – worked all his life to bring Japan “under a single sword.”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 Black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Toyotomi Hideyoshi – unified Japan in 1590.  Unification only succeeded because of loyalty to him, when he died…clans fought again.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 Black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Tokugawa Ieyasu – took the title of Shogun.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 Black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Founded a new capital in Edo.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 Black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Ordered Daimyo to destroy castles and move to Edo.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 Black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Under Tokugawa, Japan was unified at last (at least until 1868).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17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The Changing Samurai World…</a:t>
            </a:r>
            <a:endParaRPr/>
          </a:p>
        </p:txBody>
      </p:sp>
      <p:sp>
        <p:nvSpPr>
          <p:cNvPr id="382" name="Google Shape;382;p1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Once Japan was at peace, the samurai way of life changed.  Many took government jobs.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In 1876, laws prohibited samurai from carrying swords.  Their way of life was over.</a:t>
            </a:r>
            <a:endParaRPr/>
          </a:p>
        </p:txBody>
      </p:sp>
      <p:pic>
        <p:nvPicPr>
          <p:cNvPr id="383" name="Google Shape;38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1000" y="3733800"/>
            <a:ext cx="2413000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8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Japan today…	</a:t>
            </a:r>
            <a:endParaRPr/>
          </a:p>
        </p:txBody>
      </p:sp>
      <p:sp>
        <p:nvSpPr>
          <p:cNvPr id="389" name="Google Shape;389;p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 ideals of bushido (bravery and loyalty) continue to influence Japan.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Comic books, cartoons, and video games celebrate the “way of the warrior.” 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It also lives on in…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9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KENDO (Japanese school of martial arts)</a:t>
            </a:r>
            <a:endParaRPr/>
          </a:p>
        </p:txBody>
      </p:sp>
      <p:sp>
        <p:nvSpPr>
          <p:cNvPr id="395" name="Google Shape;395;p1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Kendo means,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“the way of the sword.”</a:t>
            </a:r>
            <a:endParaRPr/>
          </a:p>
        </p:txBody>
      </p:sp>
      <p:pic>
        <p:nvPicPr>
          <p:cNvPr id="396" name="Google Shape;39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0" y="2971800"/>
            <a:ext cx="27432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7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The Way of the Warrior</a:t>
            </a:r>
            <a:endParaRPr/>
          </a:p>
        </p:txBody>
      </p:sp>
      <p:sp>
        <p:nvSpPr>
          <p:cNvPr id="311" name="Google Shape;311;p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Honor &amp; Loyalty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Bushido:  Strict code of conduct that guided the behavior of samurai.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312" name="Google Shape;31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4572000"/>
            <a:ext cx="2438400" cy="1857375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7"/>
          <p:cNvSpPr txBox="1"/>
          <p:nvPr/>
        </p:nvSpPr>
        <p:spPr>
          <a:xfrm>
            <a:off x="2362200" y="5029200"/>
            <a:ext cx="20574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Black"/>
              <a:buNone/>
            </a:pPr>
            <a:r>
              <a:rPr b="0" i="0" lang="en-US" sz="1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 will live or die with a sword in my hand!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8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Under the Bushido Code</a:t>
            </a:r>
            <a:endParaRPr/>
          </a:p>
        </p:txBody>
      </p:sp>
      <p:sp>
        <p:nvSpPr>
          <p:cNvPr id="319" name="Google Shape;319;p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Loyalty to one’s lord is more important than family.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If a lord was in danger, a samurai would follow him.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Personal honor highly important.</a:t>
            </a:r>
            <a:endParaRPr/>
          </a:p>
        </p:txBody>
      </p:sp>
      <p:pic>
        <p:nvPicPr>
          <p:cNvPr id="320" name="Google Shape;32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4419600"/>
            <a:ext cx="1428750" cy="18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9"/>
          <p:cNvSpPr txBox="1"/>
          <p:nvPr>
            <p:ph idx="4294967295"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Mongol Invasions…</a:t>
            </a:r>
            <a:endParaRPr/>
          </a:p>
        </p:txBody>
      </p:sp>
      <p:sp>
        <p:nvSpPr>
          <p:cNvPr id="326" name="Google Shape;326;p9"/>
          <p:cNvSpPr txBox="1"/>
          <p:nvPr>
            <p:ph idx="4294967295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 Black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They took over China in the 1200’s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 Black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Kublai Khan soon ruled all of East Asia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 Black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1268, Kublai sent officials to Japan demanding tribute.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 Black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 shogun’s government sent the representatives away.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 Black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Kublai was angered and decided to...	</a:t>
            </a:r>
            <a:endParaRPr/>
          </a:p>
        </p:txBody>
      </p:sp>
      <p:sp>
        <p:nvSpPr>
          <p:cNvPr id="327" name="Google Shape;327;p9"/>
          <p:cNvSpPr txBox="1"/>
          <p:nvPr>
            <p:ph idx="4294967295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 Black"/>
              <a:buNone/>
            </a:pPr>
            <a:r>
              <a:rPr b="0" i="0" lang="en-US" sz="2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…INVADE JAPAN</a:t>
            </a:r>
            <a:endParaRPr/>
          </a:p>
        </p:txBody>
      </p:sp>
      <p:pic>
        <p:nvPicPr>
          <p:cNvPr id="328" name="Google Shape;32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2438400"/>
            <a:ext cx="3902075" cy="312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8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0"/>
          <p:cNvSpPr txBox="1"/>
          <p:nvPr>
            <p:ph idx="4294967295"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The First Invasion…</a:t>
            </a:r>
            <a:endParaRPr/>
          </a:p>
        </p:txBody>
      </p:sp>
      <p:sp>
        <p:nvSpPr>
          <p:cNvPr id="334" name="Google Shape;334;p10"/>
          <p:cNvSpPr txBox="1"/>
          <p:nvPr>
            <p:ph idx="4294967295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 Black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First Invasion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 Black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Nov. 1274: Kublai sent an armada of ships, carrying more than 25,000 Mongol and Korean troops.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Black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Horses, weapons, and bombs!</a:t>
            </a:r>
            <a:endParaRPr/>
          </a:p>
        </p:txBody>
      </p:sp>
      <p:sp>
        <p:nvSpPr>
          <p:cNvPr id="335" name="Google Shape;335;p10"/>
          <p:cNvSpPr txBox="1"/>
          <p:nvPr>
            <p:ph idx="4294967295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 Black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 samurai fought bravely and held off the invaders.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 Black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 Mongols returned to Sea despite warnings and a fierce storm killed nearly 13,000 men.  This didn’t stop the great Khan…</a:t>
            </a:r>
            <a:endParaRPr/>
          </a:p>
        </p:txBody>
      </p:sp>
      <p:pic>
        <p:nvPicPr>
          <p:cNvPr id="336" name="Google Shape;33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4419600"/>
            <a:ext cx="1714500" cy="184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1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 Black"/>
              <a:buNone/>
            </a:pPr>
            <a:br>
              <a:rPr b="0" i="0" lang="en-US" sz="40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en-US" sz="40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en-US" sz="40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40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Khan sent more officials to Japan demanding tribute.  This time…the shogun had them beheaded!</a:t>
            </a:r>
            <a:br>
              <a:rPr b="0" i="0" lang="en-US" sz="40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/>
          </a:p>
        </p:txBody>
      </p:sp>
      <p:pic>
        <p:nvPicPr>
          <p:cNvPr id="342" name="Google Shape;34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4267200"/>
            <a:ext cx="168592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14800" y="3352800"/>
            <a:ext cx="1685925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4200" y="3962400"/>
            <a:ext cx="1685925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3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2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The Second Invasion…</a:t>
            </a:r>
            <a:endParaRPr/>
          </a:p>
        </p:txBody>
      </p:sp>
      <p:sp>
        <p:nvSpPr>
          <p:cNvPr id="350" name="Google Shape;350;p1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1281, Kublai Khan tried again.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Sent 140,000 soldiers.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Japanese Warriors held off the attack and prayed to the gods for help.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351" name="Google Shape;35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0" y="4800600"/>
            <a:ext cx="1435100" cy="184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3"/>
          <p:cNvSpPr txBox="1"/>
          <p:nvPr>
            <p:ph type="title"/>
          </p:nvPr>
        </p:nvSpPr>
        <p:spPr>
          <a:xfrm>
            <a:off x="685800" y="301625"/>
            <a:ext cx="7772400" cy="305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</a:pPr>
            <a:r>
              <a:rPr b="0" i="0" lang="en-US" sz="32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Without warning, a typhoon battered the Mongol ships, and towering waves drove them against the shore.  Thousands were drowned, those left…the Japanese killed.</a:t>
            </a:r>
            <a:endParaRPr/>
          </a:p>
        </p:txBody>
      </p:sp>
      <p:pic>
        <p:nvPicPr>
          <p:cNvPr id="357" name="Google Shape;3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3581400"/>
            <a:ext cx="46482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4"/>
          <p:cNvSpPr txBox="1"/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</a:pPr>
            <a:r>
              <a:rPr b="0" i="0" lang="en-US" sz="4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Japan is Unified Again</a:t>
            </a:r>
            <a:endParaRPr/>
          </a:p>
        </p:txBody>
      </p:sp>
      <p:sp>
        <p:nvSpPr>
          <p:cNvPr id="363" name="Google Shape;363;p1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 Black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 end of the Mongol threat did not bring peace.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 Black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With no outside enemy to unite them, the clans continued to fight amongst themselves.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 Black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More than two centuries would pass before Japan would be unified again. 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 Black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This period of time is called, “The Age of the Country at War.”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reworks">
  <a:themeElements>
    <a:clrScheme name="default">
      <a:dk1>
        <a:srgbClr val="FFCC00"/>
      </a:dk1>
      <a:lt1>
        <a:srgbClr val="000000"/>
      </a:lt1>
      <a:dk2>
        <a:srgbClr val="FFFFFF"/>
      </a:dk2>
      <a:lt2>
        <a:srgbClr val="AF273E"/>
      </a:lt2>
      <a:accent1>
        <a:srgbClr val="FF8B17"/>
      </a:accent1>
      <a:accent2>
        <a:srgbClr val="FFE103"/>
      </a:accent2>
      <a:accent3>
        <a:srgbClr val="000000"/>
      </a:accent3>
      <a:accent4>
        <a:srgbClr val="FF8B17"/>
      </a:accent4>
      <a:accent5>
        <a:srgbClr val="FFE103"/>
      </a:accent5>
      <a:accent6>
        <a:srgbClr val="000000"/>
      </a:accent6>
      <a:hlink>
        <a:srgbClr val="FF3399"/>
      </a:hlink>
      <a:folHlink>
        <a:srgbClr val="FE1F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